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72" r:id="rId3"/>
  </p:sldMasterIdLst>
  <p:notesMasterIdLst>
    <p:notesMasterId r:id="rId47"/>
  </p:notesMasterIdLst>
  <p:handoutMasterIdLst>
    <p:handoutMasterId r:id="rId48"/>
  </p:handoutMasterIdLst>
  <p:sldIdLst>
    <p:sldId id="483" r:id="rId4"/>
    <p:sldId id="493" r:id="rId5"/>
    <p:sldId id="492" r:id="rId6"/>
    <p:sldId id="375" r:id="rId7"/>
    <p:sldId id="407" r:id="rId8"/>
    <p:sldId id="473" r:id="rId9"/>
    <p:sldId id="408" r:id="rId10"/>
    <p:sldId id="378" r:id="rId11"/>
    <p:sldId id="379" r:id="rId12"/>
    <p:sldId id="380" r:id="rId13"/>
    <p:sldId id="381" r:id="rId14"/>
    <p:sldId id="382" r:id="rId15"/>
    <p:sldId id="386" r:id="rId16"/>
    <p:sldId id="387" r:id="rId17"/>
    <p:sldId id="388" r:id="rId18"/>
    <p:sldId id="445" r:id="rId19"/>
    <p:sldId id="448" r:id="rId20"/>
    <p:sldId id="449" r:id="rId21"/>
    <p:sldId id="450" r:id="rId22"/>
    <p:sldId id="451" r:id="rId23"/>
    <p:sldId id="452" r:id="rId24"/>
    <p:sldId id="456" r:id="rId25"/>
    <p:sldId id="457" r:id="rId26"/>
    <p:sldId id="477" r:id="rId27"/>
    <p:sldId id="475" r:id="rId28"/>
    <p:sldId id="494" r:id="rId29"/>
    <p:sldId id="462" r:id="rId30"/>
    <p:sldId id="463" r:id="rId31"/>
    <p:sldId id="464" r:id="rId32"/>
    <p:sldId id="465" r:id="rId33"/>
    <p:sldId id="466" r:id="rId34"/>
    <p:sldId id="467" r:id="rId35"/>
    <p:sldId id="468" r:id="rId36"/>
    <p:sldId id="470" r:id="rId37"/>
    <p:sldId id="471" r:id="rId38"/>
    <p:sldId id="481" r:id="rId39"/>
    <p:sldId id="454" r:id="rId40"/>
    <p:sldId id="405" r:id="rId41"/>
    <p:sldId id="482" r:id="rId42"/>
    <p:sldId id="296" r:id="rId43"/>
    <p:sldId id="312" r:id="rId44"/>
    <p:sldId id="479" r:id="rId45"/>
    <p:sldId id="495" r:id="rId46"/>
  </p:sldIdLst>
  <p:sldSz cx="9144000" cy="6858000" type="screen4x3"/>
  <p:notesSz cx="8229600" cy="10909300"/>
  <p:defaultTextStyle>
    <a:defPPr>
      <a:defRPr lang="en-US"/>
    </a:defPPr>
    <a:lvl1pPr algn="l" rtl="0" eaLnBrk="0" fontAlgn="base" hangingPunct="0">
      <a:spcBef>
        <a:spcPct val="0"/>
      </a:spcBef>
      <a:spcAft>
        <a:spcPct val="0"/>
      </a:spcAft>
      <a:defRPr sz="3600" kern="1200">
        <a:solidFill>
          <a:schemeClr val="tx1"/>
        </a:solidFill>
        <a:latin typeface="Comic Sans MS" pitchFamily="66" charset="0"/>
        <a:ea typeface="ＭＳ Ｐゴシック" pitchFamily="34" charset="-128"/>
        <a:cs typeface="+mn-cs"/>
      </a:defRPr>
    </a:lvl1pPr>
    <a:lvl2pPr marL="457200" algn="l" rtl="0" eaLnBrk="0" fontAlgn="base" hangingPunct="0">
      <a:spcBef>
        <a:spcPct val="0"/>
      </a:spcBef>
      <a:spcAft>
        <a:spcPct val="0"/>
      </a:spcAft>
      <a:defRPr sz="3600" kern="1200">
        <a:solidFill>
          <a:schemeClr val="tx1"/>
        </a:solidFill>
        <a:latin typeface="Comic Sans MS" pitchFamily="66" charset="0"/>
        <a:ea typeface="ＭＳ Ｐゴシック" pitchFamily="34" charset="-128"/>
        <a:cs typeface="+mn-cs"/>
      </a:defRPr>
    </a:lvl2pPr>
    <a:lvl3pPr marL="914400" algn="l" rtl="0" eaLnBrk="0" fontAlgn="base" hangingPunct="0">
      <a:spcBef>
        <a:spcPct val="0"/>
      </a:spcBef>
      <a:spcAft>
        <a:spcPct val="0"/>
      </a:spcAft>
      <a:defRPr sz="3600" kern="1200">
        <a:solidFill>
          <a:schemeClr val="tx1"/>
        </a:solidFill>
        <a:latin typeface="Comic Sans MS" pitchFamily="66" charset="0"/>
        <a:ea typeface="ＭＳ Ｐゴシック" pitchFamily="34" charset="-128"/>
        <a:cs typeface="+mn-cs"/>
      </a:defRPr>
    </a:lvl3pPr>
    <a:lvl4pPr marL="1371600" algn="l" rtl="0" eaLnBrk="0" fontAlgn="base" hangingPunct="0">
      <a:spcBef>
        <a:spcPct val="0"/>
      </a:spcBef>
      <a:spcAft>
        <a:spcPct val="0"/>
      </a:spcAft>
      <a:defRPr sz="3600" kern="1200">
        <a:solidFill>
          <a:schemeClr val="tx1"/>
        </a:solidFill>
        <a:latin typeface="Comic Sans MS" pitchFamily="66" charset="0"/>
        <a:ea typeface="ＭＳ Ｐゴシック" pitchFamily="34" charset="-128"/>
        <a:cs typeface="+mn-cs"/>
      </a:defRPr>
    </a:lvl4pPr>
    <a:lvl5pPr marL="1828800" algn="l" rtl="0" eaLnBrk="0" fontAlgn="base" hangingPunct="0">
      <a:spcBef>
        <a:spcPct val="0"/>
      </a:spcBef>
      <a:spcAft>
        <a:spcPct val="0"/>
      </a:spcAft>
      <a:defRPr sz="3600" kern="1200">
        <a:solidFill>
          <a:schemeClr val="tx1"/>
        </a:solidFill>
        <a:latin typeface="Comic Sans MS" pitchFamily="66" charset="0"/>
        <a:ea typeface="ＭＳ Ｐゴシック" pitchFamily="34" charset="-128"/>
        <a:cs typeface="+mn-cs"/>
      </a:defRPr>
    </a:lvl5pPr>
    <a:lvl6pPr marL="2286000" algn="l" defTabSz="914400" rtl="0" eaLnBrk="1" latinLnBrk="0" hangingPunct="1">
      <a:defRPr sz="3600" kern="1200">
        <a:solidFill>
          <a:schemeClr val="tx1"/>
        </a:solidFill>
        <a:latin typeface="Comic Sans MS" pitchFamily="66" charset="0"/>
        <a:ea typeface="ＭＳ Ｐゴシック" pitchFamily="34" charset="-128"/>
        <a:cs typeface="+mn-cs"/>
      </a:defRPr>
    </a:lvl6pPr>
    <a:lvl7pPr marL="2743200" algn="l" defTabSz="914400" rtl="0" eaLnBrk="1" latinLnBrk="0" hangingPunct="1">
      <a:defRPr sz="3600" kern="1200">
        <a:solidFill>
          <a:schemeClr val="tx1"/>
        </a:solidFill>
        <a:latin typeface="Comic Sans MS" pitchFamily="66" charset="0"/>
        <a:ea typeface="ＭＳ Ｐゴシック" pitchFamily="34" charset="-128"/>
        <a:cs typeface="+mn-cs"/>
      </a:defRPr>
    </a:lvl7pPr>
    <a:lvl8pPr marL="3200400" algn="l" defTabSz="914400" rtl="0" eaLnBrk="1" latinLnBrk="0" hangingPunct="1">
      <a:defRPr sz="3600" kern="1200">
        <a:solidFill>
          <a:schemeClr val="tx1"/>
        </a:solidFill>
        <a:latin typeface="Comic Sans MS" pitchFamily="66" charset="0"/>
        <a:ea typeface="ＭＳ Ｐゴシック" pitchFamily="34" charset="-128"/>
        <a:cs typeface="+mn-cs"/>
      </a:defRPr>
    </a:lvl8pPr>
    <a:lvl9pPr marL="3657600" algn="l" defTabSz="914400" rtl="0" eaLnBrk="1" latinLnBrk="0" hangingPunct="1">
      <a:defRPr sz="3600" kern="1200">
        <a:solidFill>
          <a:schemeClr val="tx1"/>
        </a:solidFill>
        <a:latin typeface="Comic Sans MS" pitchFamily="66"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3300"/>
    <a:srgbClr val="0000FF"/>
    <a:srgbClr val="02036D"/>
    <a:srgbClr val="030373"/>
    <a:srgbClr val="02025E"/>
    <a:srgbClr val="051C7D"/>
    <a:srgbClr val="03037F"/>
    <a:srgbClr val="00067A"/>
    <a:srgbClr val="140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7" autoAdjust="0"/>
    <p:restoredTop sz="89964" autoAdjust="0"/>
  </p:normalViewPr>
  <p:slideViewPr>
    <p:cSldViewPr snapToGrid="0">
      <p:cViewPr>
        <p:scale>
          <a:sx n="60" d="100"/>
          <a:sy n="60" d="100"/>
        </p:scale>
        <p:origin x="-2408" y="-944"/>
      </p:cViewPr>
      <p:guideLst>
        <p:guide orient="horz" pos="2544"/>
        <p:guide orient="horz" pos="2030"/>
        <p:guide orient="horz" pos="4166"/>
        <p:guide pos="2880"/>
        <p:guide pos="5473"/>
        <p:guide pos="51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2" d="100"/>
        <a:sy n="13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017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096963" y="5181600"/>
            <a:ext cx="6035675" cy="4910138"/>
          </a:xfrm>
          <a:prstGeom prst="rect">
            <a:avLst/>
          </a:prstGeom>
          <a:noFill/>
          <a:ln w="12700">
            <a:noFill/>
            <a:miter lim="800000"/>
            <a:headEnd/>
            <a:tailEnd/>
          </a:ln>
          <a:effectLst/>
        </p:spPr>
        <p:txBody>
          <a:bodyPr vert="horz" wrap="square" lIns="109537" tIns="55562" rIns="109537" bIns="555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3" name="Rectangle 3"/>
          <p:cNvSpPr>
            <a:spLocks noGrp="1" noRot="1" noChangeAspect="1" noChangeArrowheads="1" noTextEdit="1"/>
          </p:cNvSpPr>
          <p:nvPr>
            <p:ph type="sldImg" idx="2"/>
          </p:nvPr>
        </p:nvSpPr>
        <p:spPr bwMode="auto">
          <a:xfrm>
            <a:off x="1828800" y="1147763"/>
            <a:ext cx="4572000" cy="34290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713587047"/>
      </p:ext>
    </p:extLst>
  </p:cSld>
  <p:clrMap bg1="lt1" tx1="dk1" bg2="lt2" tx2="dk2" accent1="accent1" accent2="accent2" accent3="accent3" accent4="accent4" accent5="accent5" accent6="accent6" hlink="hlink" folHlink="folHlink"/>
  <p:notesStyle>
    <a:lvl1pPr algn="l" defTabSz="1087438" rtl="0" eaLnBrk="0" fontAlgn="base" hangingPunct="0">
      <a:spcBef>
        <a:spcPct val="30000"/>
      </a:spcBef>
      <a:spcAft>
        <a:spcPct val="0"/>
      </a:spcAft>
      <a:defRPr sz="1400" kern="1200">
        <a:solidFill>
          <a:schemeClr val="tx1"/>
        </a:solidFill>
        <a:latin typeface="Times" pitchFamily="-108" charset="0"/>
        <a:ea typeface="ＭＳ Ｐゴシック" charset="-128"/>
        <a:cs typeface="ＭＳ Ｐゴシック" charset="-128"/>
      </a:defRPr>
    </a:lvl1pPr>
    <a:lvl2pPr marL="544513" algn="l" defTabSz="1087438" rtl="0" eaLnBrk="0" fontAlgn="base" hangingPunct="0">
      <a:spcBef>
        <a:spcPct val="30000"/>
      </a:spcBef>
      <a:spcAft>
        <a:spcPct val="0"/>
      </a:spcAft>
      <a:defRPr sz="1400" kern="1200">
        <a:solidFill>
          <a:schemeClr val="tx1"/>
        </a:solidFill>
        <a:latin typeface="Times" pitchFamily="-108" charset="0"/>
        <a:ea typeface="ＭＳ Ｐゴシック" pitchFamily="-108" charset="-128"/>
        <a:cs typeface="+mn-cs"/>
      </a:defRPr>
    </a:lvl2pPr>
    <a:lvl3pPr marL="1087438" algn="l" defTabSz="1087438" rtl="0" eaLnBrk="0" fontAlgn="base" hangingPunct="0">
      <a:spcBef>
        <a:spcPct val="30000"/>
      </a:spcBef>
      <a:spcAft>
        <a:spcPct val="0"/>
      </a:spcAft>
      <a:defRPr sz="1400" kern="1200">
        <a:solidFill>
          <a:schemeClr val="tx1"/>
        </a:solidFill>
        <a:latin typeface="Times" pitchFamily="-108" charset="0"/>
        <a:ea typeface="ＭＳ Ｐゴシック" pitchFamily="-108" charset="-128"/>
        <a:cs typeface="+mn-cs"/>
      </a:defRPr>
    </a:lvl3pPr>
    <a:lvl4pPr marL="1631950" algn="l" defTabSz="1087438" rtl="0" eaLnBrk="0" fontAlgn="base" hangingPunct="0">
      <a:spcBef>
        <a:spcPct val="30000"/>
      </a:spcBef>
      <a:spcAft>
        <a:spcPct val="0"/>
      </a:spcAft>
      <a:defRPr sz="1400" kern="1200">
        <a:solidFill>
          <a:schemeClr val="tx1"/>
        </a:solidFill>
        <a:latin typeface="Times" pitchFamily="-108" charset="0"/>
        <a:ea typeface="ＭＳ Ｐゴシック" pitchFamily="-108" charset="-128"/>
        <a:cs typeface="+mn-cs"/>
      </a:defRPr>
    </a:lvl4pPr>
    <a:lvl5pPr marL="2176463" algn="l" defTabSz="1087438" rtl="0" eaLnBrk="0" fontAlgn="base" hangingPunct="0">
      <a:spcBef>
        <a:spcPct val="30000"/>
      </a:spcBef>
      <a:spcAft>
        <a:spcPct val="0"/>
      </a:spcAft>
      <a:defRPr sz="1400" kern="1200">
        <a:solidFill>
          <a:schemeClr val="tx1"/>
        </a:solidFill>
        <a:latin typeface="Times"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p:spPr>
        <p:txBody>
          <a:bodyPr/>
          <a:lstStyle/>
          <a:p>
            <a:r>
              <a:rPr lang="x-none" smtClean="0">
                <a:latin typeface="Times" pitchFamily="18" charset="0"/>
                <a:ea typeface="ＭＳ Ｐゴシック" pitchFamily="34" charset="-128"/>
              </a:rPr>
              <a:t>खुली बाईबल</a:t>
            </a:r>
            <a:endParaRPr lang="en-US" smtClean="0">
              <a:latin typeface="Times"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p:spPr>
        <p:txBody>
          <a:bodyPr/>
          <a:lstStyle/>
          <a:p>
            <a:r>
              <a:rPr lang="x-none" b="1" smtClean="0">
                <a:latin typeface="Times" pitchFamily="18" charset="0"/>
                <a:ea typeface="ＭＳ Ｐゴシック" pitchFamily="34" charset="-128"/>
              </a:rPr>
              <a:t>अब अगले जुड़े हुये समानांत भाग है 2 और 6</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इन भागों को हम इतिहास कहते हैं पुराने नियम में</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नये नियमों में प्रेरितों के कार्य, दूसरे षब्दों में</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ये दो बाईबल के भाग इस दस्तावेज की परिस्थितियां प्रगट करते हैं................भाग 4 और 5। तो अब पुराने नियम में हमारे पास नियम व इतिहास है, और नये नियम में सुसमाचार व प्रेरितो के कार्य...............</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...............अब अगला क्या होगा? निष्चित ऐतिहासिक प्रगति व अद्वितीय सभ्यता के कारण लेखन तो विकसित होगा ही।</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w="9525"/>
        </p:spPr>
        <p:txBody>
          <a:bodyPr/>
          <a:lstStyle/>
          <a:p>
            <a:r>
              <a:rPr lang="x-none" b="1" smtClean="0">
                <a:latin typeface="Times" pitchFamily="18" charset="0"/>
                <a:ea typeface="ＭＳ Ｐゴシック" pitchFamily="34" charset="-128"/>
              </a:rPr>
              <a:t>तो.....................अब हम पुराने नियम के भाग 3 और नये नियम के भाग 7 को जाड़ेंगे</a:t>
            </a:r>
          </a:p>
          <a:p>
            <a:endParaRPr lang="en-US" b="1" smtClean="0">
              <a:latin typeface="Times" pitchFamily="18" charset="0"/>
              <a:ea typeface="ＭＳ Ｐゴシック" pitchFamily="34" charset="-128"/>
            </a:endParaRPr>
          </a:p>
          <a:p>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ये पारंपरिक रूप में पुराने नियम में काव्य कहलाते हैं</a:t>
            </a:r>
          </a:p>
          <a:p>
            <a:endParaRPr lang="en-US" b="1" smtClean="0">
              <a:latin typeface="Times" pitchFamily="18" charset="0"/>
              <a:ea typeface="ＭＳ Ｐゴシック" pitchFamily="34" charset="-128"/>
            </a:endParaRPr>
          </a:p>
          <a:p>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और नये नियम में पत्रियां</a:t>
            </a:r>
          </a:p>
          <a:p>
            <a:endParaRPr lang="en-US" b="1" smtClean="0">
              <a:latin typeface="Times" pitchFamily="18" charset="0"/>
              <a:ea typeface="ＭＳ Ｐゴシック" pitchFamily="34" charset="-128"/>
            </a:endParaRPr>
          </a:p>
          <a:p>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दोनों ओर, लेखन परिस्थितियों का परिणाम हैं जो दोनों भागों के लिखते समय उत्पन्न हुई होगी..........इसमें कुछ भविष्यवाणी वाले लक्षण भी हैं।</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w="9525"/>
        </p:spPr>
        <p:txBody>
          <a:bodyPr/>
          <a:lstStyle/>
          <a:p>
            <a:r>
              <a:rPr lang="x-none" b="1" smtClean="0">
                <a:latin typeface="Times" pitchFamily="18" charset="0"/>
                <a:ea typeface="ＭＳ Ｐゴシック" pitchFamily="34" charset="-128"/>
              </a:rPr>
              <a:t>और अंततः...........भाग 4 व 8 ..............बाईबल के वे हिस्से, जिनमे साहित्य भरा हुआ है।</a:t>
            </a:r>
          </a:p>
          <a:p>
            <a:endParaRPr lang="en-US" b="1" smtClean="0">
              <a:latin typeface="Times" pitchFamily="18" charset="0"/>
              <a:ea typeface="ＭＳ Ｐゴシック" pitchFamily="34" charset="-128"/>
            </a:endParaRPr>
          </a:p>
          <a:p>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पुराने नियम में इन्हें भविष्यवक्ता कहा गया है</a:t>
            </a:r>
          </a:p>
          <a:p>
            <a:endParaRPr lang="en-US" b="1" smtClean="0">
              <a:latin typeface="Times" pitchFamily="18" charset="0"/>
              <a:ea typeface="ＭＳ Ｐゴシック" pitchFamily="34" charset="-128"/>
            </a:endParaRPr>
          </a:p>
          <a:p>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नये नियम में इन्हें भविष्यवक्ता कहा गया है</a:t>
            </a:r>
          </a:p>
          <a:p>
            <a:endParaRPr lang="en-US" b="1" smtClean="0">
              <a:latin typeface="Times" pitchFamily="18" charset="0"/>
              <a:ea typeface="ＭＳ Ｐゴシック" pitchFamily="34" charset="-128"/>
            </a:endParaRPr>
          </a:p>
          <a:p>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नये नियम में प्रकाषितवाक्य। अब जैसे हम आगे बढ़ते हैं हम इसे विस्तारपूर्वक देखेंगे।</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p:spPr>
        <p:txBody>
          <a:bodyPr/>
          <a:lstStyle/>
          <a:p>
            <a:r>
              <a:rPr lang="x-none" b="1" smtClean="0">
                <a:latin typeface="Times" pitchFamily="18" charset="0"/>
                <a:ea typeface="ＭＳ Ｐゴシック" pitchFamily="34" charset="-128"/>
              </a:rPr>
              <a:t>कुछ नये विचार भी देखे जा सकते हैं। इतने उच्च दृष्टिकोण से ‘‘हमारे विष्वास का आधार भूत दस्तावेज’’ बहुत स्पष्ट रूप से विषयों के हिसाब से आगे बढ़ रहा है............</a:t>
            </a:r>
          </a:p>
          <a:p>
            <a:r>
              <a:rPr lang="x-none" b="1" smtClean="0">
                <a:latin typeface="Times" pitchFamily="18" charset="0"/>
                <a:ea typeface="ＭＳ Ｐゴシック" pitchFamily="34" charset="-128"/>
              </a:rPr>
              <a:t>जब हम इसे इस रूप में देखते हैं।</a:t>
            </a:r>
          </a:p>
          <a:p>
            <a:endParaRPr lang="en-US" b="1" smtClean="0">
              <a:latin typeface="Times" pitchFamily="18" charset="0"/>
              <a:ea typeface="ＭＳ Ｐゴシック" pitchFamily="34" charset="-128"/>
            </a:endParaRPr>
          </a:p>
          <a:p>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प्रत्येक भाग में हमारे पास प्रारंभिक  दस्तावेज है................</a:t>
            </a:r>
          </a:p>
          <a:p>
            <a:endParaRPr lang="en-US" b="1" smtClean="0">
              <a:latin typeface="Times" pitchFamily="18" charset="0"/>
              <a:ea typeface="ＭＳ Ｐゴシック" pitchFamily="34" charset="-128"/>
            </a:endParaRPr>
          </a:p>
          <a:p>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...............इसमे घटनाक्रम का इतिहास है.............</a:t>
            </a:r>
          </a:p>
          <a:p>
            <a:endParaRPr lang="en-US" b="1" smtClean="0">
              <a:latin typeface="Times" pitchFamily="18" charset="0"/>
              <a:ea typeface="ＭＳ Ｐゴシック" pitchFamily="34" charset="-128"/>
            </a:endParaRPr>
          </a:p>
          <a:p>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.................जो बदले में संरक्षित लेखन कहलाता है..........</a:t>
            </a:r>
          </a:p>
          <a:p>
            <a:endParaRPr lang="en-US" b="1" smtClean="0">
              <a:latin typeface="Times" pitchFamily="18" charset="0"/>
              <a:ea typeface="ＭＳ Ｐゴシック" pitchFamily="34" charset="-128"/>
            </a:endParaRPr>
          </a:p>
          <a:p>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................इन दो भागों का भविष्यवाणियों के रूप में लेखन आगे आने वाले घटनाक्रमों का सूचक है।</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p:spPr>
        <p:txBody>
          <a:bodyPr/>
          <a:lstStyle/>
          <a:p>
            <a:pPr algn="just"/>
            <a:r>
              <a:rPr lang="x-none" b="1" smtClean="0">
                <a:latin typeface="Times" pitchFamily="18" charset="0"/>
                <a:ea typeface="ＭＳ Ｐゴシック" pitchFamily="34" charset="-128"/>
              </a:rPr>
              <a:t>कुछ और तथ्य भी हैं जो बाईबल के प्रारंभिक गुणों को स्पष्ट करते हैं। अगर आप अध्ययन सहायक </a:t>
            </a:r>
            <a:r>
              <a:rPr lang="en-US" b="1" smtClean="0">
                <a:latin typeface="Times" pitchFamily="18" charset="0"/>
                <a:ea typeface="ＭＳ Ｐゴシック" pitchFamily="34" charset="-128"/>
              </a:rPr>
              <a:t>#</a:t>
            </a:r>
            <a:r>
              <a:rPr lang="x-none" b="1" smtClean="0">
                <a:latin typeface="Times" pitchFamily="18" charset="0"/>
                <a:ea typeface="ＭＳ Ｐゴシック" pitchFamily="34" charset="-128"/>
              </a:rPr>
              <a:t>18 का उपयोग करते हो, तो आपको वे संख्यायें व अक्षर मिलेंगे जो आपकी प्रगति को संगठित रूप में रखेंगे। जैसे जैसे हम दृष्य देखते जायेंगे।</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{अध्ययन सहायक ष्षीट गायब हो जाती है} रेखा ऐ से प्रारंभ करके...............................</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आपकी बाईबल एक लंबे समय में लिखी गई है; पृथ्वी के समय अनुसार लगभग 1600 वर्ष में।</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और संपूर्ण समय में .......रेखा बी...............यह 40 लेखकों के द्वारा </a:t>
            </a:r>
          </a:p>
          <a:p>
            <a:pPr algn="just"/>
            <a:endParaRPr lang="en-US" b="1" smtClean="0">
              <a:latin typeface="Times" pitchFamily="18" charset="0"/>
              <a:ea typeface="ＭＳ Ｐゴシック" pitchFamily="34" charset="-128"/>
            </a:endParaRPr>
          </a:p>
          <a:p>
            <a:pPr algn="just"/>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लिखी गई पुस्तकों का संग्रह है। ये लोग विभिन्न परिवेष के हैं..........</a:t>
            </a:r>
          </a:p>
          <a:p>
            <a:pPr algn="just"/>
            <a:endParaRPr lang="en-US" b="1" smtClean="0">
              <a:latin typeface="Times" pitchFamily="18" charset="0"/>
              <a:ea typeface="ＭＳ Ｐゴシック" pitchFamily="34" charset="-128"/>
            </a:endParaRPr>
          </a:p>
          <a:p>
            <a:pPr algn="just"/>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..............राजा, अंजीर के पेड़ की छंटाई करने वाला, बैंकर्स, कवि, पुरोहित, सैन्य पुमुख और आम लोगों को परमेष्वर की ओर से संदेष मिलते रहे............और हमारे समय के लोगों को भी संदेष मिलते रहे</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p:spPr>
        <p:txBody>
          <a:bodyPr/>
          <a:lstStyle/>
          <a:p>
            <a:pPr algn="just"/>
            <a:r>
              <a:rPr lang="x-none" b="1" smtClean="0">
                <a:latin typeface="Times" pitchFamily="18" charset="0"/>
                <a:ea typeface="ＭＳ Ｐゴシック" pitchFamily="34" charset="-128"/>
              </a:rPr>
              <a:t>और हर पुस्तक में से, हर पृष्ठ पर एक ही बात कही गई है</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एक ही बड़ा विषय ...............लाईन सी ............परमेष्वर की महिमा</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यह विषय क्यों? क्योंकि बिना परमेष्वर की महिमा पहचाने हम मसीही जीवन की आधारभूत नींव को जान नहीं सकते। हम सुसमाचार प्रचार में पारंगत कैसे हो सकते हैं, उदाहरण के लिये, हमें सर्वप्रथम परमेष्वर को महिमा देना है जिसके लिये हम प्राथमिकता से सुसमाचार प्रचार करते हैं।</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p:spPr>
        <p:txBody>
          <a:bodyPr/>
          <a:lstStyle/>
          <a:p>
            <a:pPr algn="just"/>
            <a:r>
              <a:rPr lang="x-none" b="1" smtClean="0">
                <a:latin typeface="Times" pitchFamily="18" charset="0"/>
                <a:ea typeface="ＭＳ Ｐゴシック" pitchFamily="34" charset="-128"/>
              </a:rPr>
              <a:t>रेखा की दोनों ओर ...............यह किताब का सबसे आधारभूत विभाजन बताती है, अब अध्ययन मार्गदर्षिका में है..............</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.............बांयी ओर ..............पुराना नियम</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.............दांयी ओर ..............नया नियम</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वाचाओं के अध्ययन का स्मरण रखें, ये षब्द ऐसे भी समानांतर अर्थ वाले ले सकते हैं...............</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पुराना अनुबंध और नया अनुबंध................या</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परमेष्वर की पुरानी इच्छा और परमेष्वर की नयी इच्छा...........</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p:spPr>
        <p:txBody>
          <a:bodyPr/>
          <a:lstStyle/>
          <a:p>
            <a:pPr algn="just"/>
            <a:r>
              <a:rPr lang="x-none" b="1" smtClean="0">
                <a:latin typeface="Times" pitchFamily="18" charset="0"/>
                <a:ea typeface="ＭＳ Ｐゴシック" pitchFamily="34" charset="-128"/>
              </a:rPr>
              <a:t>प्रत्येक नियम की किताबों का समूह कितना बड़ा है?</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रेखा ई...............39 किताबों का संग्रह पुराने नियम में पाया जाता है.................और</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नये नियम में 27 पुस्तकें हैं। और स्मृति को तेज करने का एक तरीका ओर है.................</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.................बांये ओर जो 39 संख्या है................9 को तीन बार गुणित करके 27 मिलता है। तो 39 आपको सीधे 27 पर ले जाता है। इस तरह याद रखना आसान है।</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w="9525"/>
        </p:spPr>
        <p:txBody>
          <a:bodyPr/>
          <a:lstStyle/>
          <a:p>
            <a:pPr algn="just"/>
            <a:r>
              <a:rPr lang="x-none" b="1" smtClean="0">
                <a:latin typeface="Times" pitchFamily="18" charset="0"/>
                <a:ea typeface="ＭＳ Ｐゴシック" pitchFamily="34" charset="-128"/>
              </a:rPr>
              <a:t>अब भाषा की बात करे? यह रेखा एफ को बताती है।</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प्राचीन हस्तलिपियों में, पुराना नियम पूर्णतः इब्री भाषा में लिखा गया है, जो यहूदियों की प्राचीन भाषा होती थी। </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किंतु नये नियम में, यह लेखन उस समय की प्रचलित भाषा -यूनानी में अनुवादित किया गया। दोनों नियम में हमें प्राचीन मध्यपूर्व के समय के प्रचलित मुहावरे व वाक्यांष पढने को मिलते हैं।</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p:spPr>
        <p:txBody>
          <a:bodyPr/>
          <a:lstStyle/>
          <a:p>
            <a:pPr algn="just"/>
            <a:r>
              <a:rPr lang="x-none" smtClean="0">
                <a:latin typeface="Times" pitchFamily="18" charset="0"/>
                <a:ea typeface="ＭＳ Ｐゴシック" pitchFamily="34" charset="-128"/>
              </a:rPr>
              <a:t>परन्तु पुस्तक का विष्लेषण करने के ओर भी तरीके है? उदाहरण के लिये ...............अगर एक या दो ष्षब्दों में आपको इन नियमों को संक्षिप्त में करना पड़े तो आप क्या कहेंगे? यहां कुछ सुझाव है...............</a:t>
            </a:r>
          </a:p>
          <a:p>
            <a:pPr algn="just"/>
            <a:endParaRPr lang="en-US" smtClean="0">
              <a:latin typeface="Times" pitchFamily="18" charset="0"/>
              <a:ea typeface="ＭＳ Ｐゴシック" pitchFamily="34" charset="-128"/>
            </a:endParaRPr>
          </a:p>
          <a:p>
            <a:pPr algn="just"/>
            <a:r>
              <a:rPr lang="x-none" smtClean="0">
                <a:latin typeface="Times" pitchFamily="18" charset="0"/>
                <a:ea typeface="ＭＳ Ｐゴシック" pitchFamily="34" charset="-128"/>
              </a:rPr>
              <a:t>।।।। </a:t>
            </a:r>
            <a:r>
              <a:rPr lang="en-US" smtClean="0">
                <a:latin typeface="Times" pitchFamily="18" charset="0"/>
                <a:ea typeface="ＭＳ Ｐゴシック" pitchFamily="34" charset="-128"/>
              </a:rPr>
              <a:t>	</a:t>
            </a:r>
            <a:r>
              <a:rPr lang="x-none" smtClean="0">
                <a:latin typeface="Times" pitchFamily="18" charset="0"/>
                <a:ea typeface="ＭＳ Ｐゴシック" pitchFamily="34" charset="-128"/>
              </a:rPr>
              <a:t>प्रथम रेखा जी दोनो ओर............पुराना नियम आज्ञाओं या व्यवस्था को परिभाषित करता है,</a:t>
            </a:r>
          </a:p>
          <a:p>
            <a:pPr algn="just"/>
            <a:endParaRPr lang="en-US" smtClean="0">
              <a:latin typeface="Times" pitchFamily="18" charset="0"/>
              <a:ea typeface="ＭＳ Ｐゴシック" pitchFamily="34" charset="-128"/>
            </a:endParaRPr>
          </a:p>
          <a:p>
            <a:pPr algn="just"/>
            <a:r>
              <a:rPr lang="x-none" smtClean="0">
                <a:latin typeface="Times" pitchFamily="18" charset="0"/>
                <a:ea typeface="ＭＳ Ｐゴシック" pitchFamily="34" charset="-128"/>
              </a:rPr>
              <a:t>।।।। </a:t>
            </a:r>
            <a:r>
              <a:rPr lang="en-US" smtClean="0">
                <a:latin typeface="Times" pitchFamily="18" charset="0"/>
                <a:ea typeface="ＭＳ Ｐゴシック" pitchFamily="34" charset="-128"/>
              </a:rPr>
              <a:t>	</a:t>
            </a:r>
            <a:r>
              <a:rPr lang="x-none" smtClean="0">
                <a:latin typeface="Times" pitchFamily="18" charset="0"/>
                <a:ea typeface="ＭＳ Ｐゴシック" pitchFamily="34" charset="-128"/>
              </a:rPr>
              <a:t>जबकि नया नियम, अनुग्रह का समय है, मनुष्य का परमेष्वर से संबंध में एक गहरा अंतर दिखाई दिया।</a:t>
            </a:r>
          </a:p>
          <a:p>
            <a:pPr algn="just"/>
            <a:endParaRPr lang="en-US" smtClean="0">
              <a:latin typeface="Times" pitchFamily="18" charset="0"/>
              <a:ea typeface="ＭＳ Ｐゴシック" pitchFamily="34" charset="-128"/>
            </a:endParaRPr>
          </a:p>
          <a:p>
            <a:pPr algn="just"/>
            <a:r>
              <a:rPr lang="x-none" smtClean="0">
                <a:latin typeface="Times" pitchFamily="18" charset="0"/>
                <a:ea typeface="ＭＳ Ｐゴシック" pitchFamily="34" charset="-128"/>
              </a:rPr>
              <a:t>।।।। </a:t>
            </a:r>
            <a:r>
              <a:rPr lang="en-US" smtClean="0">
                <a:latin typeface="Times" pitchFamily="18" charset="0"/>
                <a:ea typeface="ＭＳ Ｐゴシック" pitchFamily="34" charset="-128"/>
              </a:rPr>
              <a:t>	</a:t>
            </a:r>
            <a:r>
              <a:rPr lang="x-none" smtClean="0">
                <a:latin typeface="Times" pitchFamily="18" charset="0"/>
                <a:ea typeface="ＭＳ Ｐゴシック" pitchFamily="34" charset="-128"/>
              </a:rPr>
              <a:t>कुुछ कहते हैं, पुराना नियम प्रतिज्ञा का समय था।</a:t>
            </a:r>
          </a:p>
          <a:p>
            <a:pPr algn="just"/>
            <a:endParaRPr lang="en-US" smtClean="0">
              <a:latin typeface="Times" pitchFamily="18" charset="0"/>
              <a:ea typeface="ＭＳ Ｐゴシック" pitchFamily="34" charset="-128"/>
            </a:endParaRPr>
          </a:p>
          <a:p>
            <a:pPr algn="just"/>
            <a:r>
              <a:rPr lang="x-none" smtClean="0">
                <a:latin typeface="Times" pitchFamily="18" charset="0"/>
                <a:ea typeface="ＭＳ Ｐゴシック" pitchFamily="34" charset="-128"/>
              </a:rPr>
              <a:t>।।।। </a:t>
            </a:r>
            <a:r>
              <a:rPr lang="en-US" smtClean="0">
                <a:latin typeface="Times" pitchFamily="18" charset="0"/>
                <a:ea typeface="ＭＳ Ｐゴシック" pitchFamily="34" charset="-128"/>
              </a:rPr>
              <a:t>	</a:t>
            </a:r>
            <a:r>
              <a:rPr lang="x-none" smtClean="0">
                <a:latin typeface="Times" pitchFamily="18" charset="0"/>
                <a:ea typeface="ＭＳ Ｐゴシック" pitchFamily="34" charset="-128"/>
              </a:rPr>
              <a:t>नया नियम प्रतिज्ञा के पूर्ण होने का समय है।</a:t>
            </a:r>
          </a:p>
          <a:p>
            <a:pPr algn="just"/>
            <a:endParaRPr lang="en-US" smtClean="0">
              <a:latin typeface="Times" pitchFamily="18" charset="0"/>
              <a:ea typeface="ＭＳ Ｐゴシック" pitchFamily="34" charset="-128"/>
            </a:endParaRPr>
          </a:p>
          <a:p>
            <a:pPr algn="just"/>
            <a:r>
              <a:rPr lang="x-none" smtClean="0">
                <a:latin typeface="Times" pitchFamily="18" charset="0"/>
                <a:ea typeface="ＭＳ Ｐゴシック" pitchFamily="34" charset="-128"/>
              </a:rPr>
              <a:t>इन सब आपस में जुड़े विचारों में आपको प्रतिज्ञाओं की पूर्णता देखने को मिलेगी...............यह ऐतिहासिक कार्यक्रम कई सदियों तक चर्ला</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p:spPr>
        <p:txBody>
          <a:bodyPr/>
          <a:lstStyle/>
          <a:p>
            <a:pPr algn="just"/>
            <a:r>
              <a:rPr lang="x-none" b="1" smtClean="0">
                <a:latin typeface="Times" pitchFamily="18" charset="0"/>
                <a:ea typeface="ＭＳ Ｐゴシック" pitchFamily="34" charset="-128"/>
              </a:rPr>
              <a:t>हां, यह एक संगठित पुस्तक है। तो चलिये एक बड़ा कदम उटाते हुये आगे विस्तारपूर्वक देखेंगे................जैसा कि हमने कहा...‘‘ यह हमारे विष्वास का मूल दस्तावेज है।’’ यह भग छः है दि बाईबल ............बेसिकली , का वह भाग जिसे हम खुली बाईबल कहते हैं। </a:t>
            </a:r>
            <a:endParaRPr lang="en-US" b="1" smtClean="0">
              <a:latin typeface="Times"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p:spPr>
        <p:txBody>
          <a:bodyPr/>
          <a:lstStyle/>
          <a:p>
            <a:pPr algn="just"/>
            <a:r>
              <a:rPr lang="x-none" b="1" smtClean="0">
                <a:latin typeface="Times" pitchFamily="18" charset="0"/>
                <a:ea typeface="ＭＳ Ｐゴシック" pitchFamily="34" charset="-128"/>
              </a:rPr>
              <a:t>अब हमारे पास दो दूरबीन हैं..............अलग दिषाओं में इषारा करते हुये...............एक उत्पत्ति की पुस्तक के पास रखी हुई है.................दूसरी दूरबीन, प्रकाषित वाक्य के पास रखी हुई हैं।</a:t>
            </a:r>
            <a:endParaRPr lang="en-US" b="1" smtClean="0">
              <a:latin typeface="Times" pitchFamily="18"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p:spPr>
        <p:txBody>
          <a:bodyPr/>
          <a:lstStyle/>
          <a:p>
            <a:r>
              <a:rPr lang="x-none" b="1" smtClean="0">
                <a:latin typeface="Times" pitchFamily="18" charset="0"/>
                <a:ea typeface="ＭＳ Ｐゴシック" pitchFamily="34" charset="-128"/>
              </a:rPr>
              <a:t>रेखा एच से प्रारंभ होकर..............पुराने नियम में, दूरबीन हमें दिखाती है...............</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षाष्वत भूतकाल</a:t>
            </a:r>
          </a:p>
          <a:p>
            <a:pPr algn="just"/>
            <a:endParaRPr lang="en-US" b="1" smtClean="0">
              <a:latin typeface="Times" pitchFamily="18" charset="0"/>
              <a:ea typeface="ＭＳ Ｐゴシック" pitchFamily="34" charset="-128"/>
            </a:endParaRPr>
          </a:p>
          <a:p>
            <a:pPr algn="just"/>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ज्बकि नये नियम की ओर दिखती है</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दूसरी दूरबीन</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षाष्वत भविष्य </a:t>
            </a:r>
          </a:p>
          <a:p>
            <a:pPr algn="just"/>
            <a:endParaRPr lang="en-US" b="1" smtClean="0">
              <a:latin typeface="Times" pitchFamily="18" charset="0"/>
              <a:ea typeface="ＭＳ Ｐゴシック" pitchFamily="34" charset="-128"/>
            </a:endParaRPr>
          </a:p>
          <a:p>
            <a:pPr algn="just"/>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यह दूरबीन बाईबल की आरंभिक व अंतिम पुस्तक का दर्षन दिखाती है। इसके बाद भीतर की पुस्तकों का संग्रह देखने को मिलता है।</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r>
              <a:rPr lang="x-none" smtClean="0">
                <a:latin typeface="Times" pitchFamily="18" charset="0"/>
                <a:ea typeface="ＭＳ Ｐゴシック" pitchFamily="34" charset="-128"/>
              </a:rPr>
              <a:t>रेखा आई............दो दूरबीनों से विचार हमारे अब केंद्रित होते हैं.................</a:t>
            </a:r>
          </a:p>
          <a:p>
            <a:pPr algn="just"/>
            <a:endParaRPr lang="en-US" smtClean="0">
              <a:latin typeface="Times" pitchFamily="18" charset="0"/>
              <a:ea typeface="ＭＳ Ｐゴシック" pitchFamily="34" charset="-128"/>
            </a:endParaRPr>
          </a:p>
          <a:p>
            <a:pPr algn="just"/>
            <a:r>
              <a:rPr lang="x-none" smtClean="0">
                <a:latin typeface="Times" pitchFamily="18" charset="0"/>
                <a:ea typeface="ＭＳ Ｐゴシック" pitchFamily="34" charset="-128"/>
              </a:rPr>
              <a:t>।।।। </a:t>
            </a:r>
            <a:r>
              <a:rPr lang="en-US" smtClean="0">
                <a:latin typeface="Times" pitchFamily="18" charset="0"/>
                <a:ea typeface="ＭＳ Ｐゴシック" pitchFamily="34" charset="-128"/>
              </a:rPr>
              <a:t>	</a:t>
            </a:r>
            <a:r>
              <a:rPr lang="x-none" smtClean="0">
                <a:latin typeface="Times" pitchFamily="18" charset="0"/>
                <a:ea typeface="ＭＳ Ｐゴシック" pitchFamily="34" charset="-128"/>
              </a:rPr>
              <a:t>केवल एक माइक्रोस्कोप ...............पुराने नियम की ओर।</a:t>
            </a:r>
          </a:p>
          <a:p>
            <a:pPr algn="just"/>
            <a:endParaRPr lang="en-US" smtClean="0">
              <a:latin typeface="Times" pitchFamily="18" charset="0"/>
              <a:ea typeface="ＭＳ Ｐゴシック" pitchFamily="34" charset="-128"/>
            </a:endParaRPr>
          </a:p>
          <a:p>
            <a:pPr algn="just"/>
            <a:r>
              <a:rPr lang="x-none" smtClean="0">
                <a:latin typeface="Times" pitchFamily="18" charset="0"/>
                <a:ea typeface="ＭＳ Ｐゴシック" pitchFamily="34" charset="-128"/>
              </a:rPr>
              <a:t>यह बाईबल के कथानक में एक प्रमुख परिवर्तन है।</a:t>
            </a:r>
          </a:p>
          <a:p>
            <a:pPr algn="just"/>
            <a:endParaRPr lang="en-US" smtClean="0">
              <a:latin typeface="Times" pitchFamily="18" charset="0"/>
              <a:ea typeface="ＭＳ Ｐゴシック" pitchFamily="34" charset="-128"/>
            </a:endParaRPr>
          </a:p>
          <a:p>
            <a:pPr algn="just"/>
            <a:r>
              <a:rPr lang="x-none" smtClean="0">
                <a:latin typeface="Times" pitchFamily="18" charset="0"/>
                <a:ea typeface="ＭＳ Ｐゴシック" pitchFamily="34" charset="-128"/>
              </a:rPr>
              <a:t>।।।। </a:t>
            </a:r>
            <a:r>
              <a:rPr lang="en-US" smtClean="0">
                <a:latin typeface="Times" pitchFamily="18" charset="0"/>
                <a:ea typeface="ＭＳ Ｐゴシック" pitchFamily="34" charset="-128"/>
              </a:rPr>
              <a:t>	</a:t>
            </a:r>
            <a:r>
              <a:rPr lang="x-none" smtClean="0">
                <a:latin typeface="Times" pitchFamily="18" charset="0"/>
                <a:ea typeface="ＭＳ Ｐゴシック" pitchFamily="34" charset="-128"/>
              </a:rPr>
              <a:t>नियम के काल में ...............उत्पत्ति अध्याय 12 में ...........बाईबल ष्ष्ष्  </a:t>
            </a:r>
          </a:p>
          <a:p>
            <a:pPr algn="just"/>
            <a:endParaRPr lang="en-US" smtClean="0">
              <a:latin typeface="Times" pitchFamily="18" charset="0"/>
              <a:ea typeface="ＭＳ Ｐゴシック" pitchFamily="34" charset="-128"/>
            </a:endParaRPr>
          </a:p>
          <a:p>
            <a:pPr algn="just"/>
            <a:r>
              <a:rPr lang="en-US" smtClean="0">
                <a:latin typeface="Times" pitchFamily="18" charset="0"/>
                <a:ea typeface="ＭＳ Ｐゴシック" pitchFamily="34" charset="-128"/>
              </a:rPr>
              <a:t>	</a:t>
            </a:r>
            <a:r>
              <a:rPr lang="x-none" smtClean="0">
                <a:latin typeface="Times" pitchFamily="18" charset="0"/>
                <a:ea typeface="ＭＳ Ｐゴシック" pitchFamily="34" charset="-128"/>
              </a:rPr>
              <a:t>षाष्वत अतीत में प्रवेष कर जाती है..............अचानक एक व्यक्ति, उसका परिवार और उनके जीवनों पर केंद्रित हो जाती है जैसे जैसे वे परमेष्वर के पीछे पूर्ण विष्वास से चलने लगते हैं।</a:t>
            </a:r>
          </a:p>
          <a:p>
            <a:pPr algn="just"/>
            <a:endParaRPr lang="en-US" smtClean="0">
              <a:latin typeface="Times" pitchFamily="18" charset="0"/>
              <a:ea typeface="ＭＳ Ｐゴシック" pitchFamily="34" charset="-128"/>
            </a:endParaRPr>
          </a:p>
          <a:p>
            <a:pPr algn="just"/>
            <a:r>
              <a:rPr lang="x-none" smtClean="0">
                <a:latin typeface="Times" pitchFamily="18" charset="0"/>
                <a:ea typeface="ＭＳ Ｐゴシック" pitchFamily="34" charset="-128"/>
              </a:rPr>
              <a:t>।।।। </a:t>
            </a:r>
            <a:r>
              <a:rPr lang="en-US" smtClean="0">
                <a:latin typeface="Times" pitchFamily="18" charset="0"/>
                <a:ea typeface="ＭＳ Ｐゴシック" pitchFamily="34" charset="-128"/>
              </a:rPr>
              <a:t>	</a:t>
            </a:r>
            <a:r>
              <a:rPr lang="x-none" smtClean="0">
                <a:latin typeface="Times" pitchFamily="18" charset="0"/>
                <a:ea typeface="ＭＳ Ｐゴシック" pitchFamily="34" charset="-128"/>
              </a:rPr>
              <a:t>यह आदमी अब्राहम है। हमें इसकी कहानी उत्पत्ति 12 में मिलती है...............याद करें देष की प्रतिज्ञा..............वंष की प्रतिज्ञा..............आषीष की प्रतिज्ञा?</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p:spPr>
        <p:txBody>
          <a:bodyPr/>
          <a:lstStyle/>
          <a:p>
            <a:pPr algn="just"/>
            <a:r>
              <a:rPr lang="x-none" b="1" smtClean="0">
                <a:latin typeface="Times" pitchFamily="18" charset="0"/>
                <a:ea typeface="ＭＳ Ｐゴシック" pitchFamily="34" charset="-128"/>
              </a:rPr>
              <a:t>तो............ष्षीर्षक देने का यह दूसरा तरीका है....................जे बाक्स में दो रेखायें ................2 दूरबीनों और 1 माइक्रोस्कोप से हम बाईबल की पुस्तकों का संग्रह देखते हैं................अब्राहम के जीवन पर ध्यान केंद्रित करते हुये...................माइक्रोस्कोप से इस महान व्यक्ति को देखते हुये..................जो ‘‘दिमागी तौर से बाईबल को व्यवस्थित करने गये’’ में प्रमुख व्यक्ति है।’’</a:t>
            </a:r>
            <a:endParaRPr lang="en-US" b="1" smtClean="0">
              <a:latin typeface="Times" pitchFamily="18"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p:spPr>
        <p:txBody>
          <a:bodyPr/>
          <a:lstStyle/>
          <a:p>
            <a:pPr algn="just"/>
            <a:r>
              <a:rPr lang="x-none" b="1" smtClean="0">
                <a:latin typeface="Times" pitchFamily="18" charset="0"/>
                <a:ea typeface="ＭＳ Ｐゴシック" pitchFamily="34" charset="-128"/>
              </a:rPr>
              <a:t>जब हम ‘‘खुली बाईबल’’ का षीघ्रता से दुहराव करते हैं</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मसीहा का क्रूस वह केंद्रीय बिंदु होता है जो सारे आधारभूत तथ्यों को साथ लेता है। अब आप स्पष्ट रूप से परमेष्वर का वचन पहचान लेते हैं...............इसके ऐतिहासिक क्रम के कथानक के हिसाब से...........</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w="9525"/>
        </p:spPr>
        <p:txBody>
          <a:bodyPr/>
          <a:lstStyle/>
          <a:p>
            <a:pPr algn="just"/>
            <a:r>
              <a:rPr lang="x-none" b="1" smtClean="0">
                <a:latin typeface="Times" pitchFamily="18" charset="0"/>
                <a:ea typeface="ＭＳ Ｐゴシック" pitchFamily="34" charset="-128"/>
              </a:rPr>
              <a:t>.............यह तार्किक व विष्वसनीय लेखन का संग्रह है। अब्राहम के स्मरण योग्य जीवन से................इन प्रतिज्ञाओं के पूर्ण होने तक में...............हर घटना बाईबल के काल खंड के हिसाब से.............</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पूर्ण होती है और मसीह यीषु की सेवकाई में इसकी पूर्णता देखने को मिलती है और प्रारंभिक कलीसिया का विकास संपूर्ण विष्व में फैल जाता है। एक विषेष दस्तावेज जो पूर्णता, समग्रता और प्रतिज्ञा बनकर हमारी आत्मा को आत्मिक भोजन प्रदान करता है!</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अब- तेजी से - खुली बाईबल को दोहरायेंगे।</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w="9525"/>
        </p:spPr>
        <p:txBody>
          <a:bodyPr/>
          <a:lstStyle/>
          <a:p>
            <a:pPr algn="just"/>
            <a:r>
              <a:rPr lang="x-none" smtClean="0">
                <a:latin typeface="Times" pitchFamily="18" charset="0"/>
                <a:ea typeface="ＭＳ Ｐゴシック" pitchFamily="34" charset="-128"/>
              </a:rPr>
              <a:t>अगर आप अध्ययन सहायक रु18 पर कार्य कर रहे हो.........तो इसके पृष्ठों पर पुराने व नये नियम को समानांतर क्रियात्मकघटनायें देखिये</a:t>
            </a:r>
          </a:p>
          <a:p>
            <a:pPr algn="just"/>
            <a:endParaRPr lang="en-US" smtClean="0">
              <a:latin typeface="Times" pitchFamily="18" charset="0"/>
              <a:ea typeface="ＭＳ Ｐゴシック" pitchFamily="34" charset="-128"/>
            </a:endParaRPr>
          </a:p>
          <a:p>
            <a:pPr algn="just"/>
            <a:r>
              <a:rPr lang="x-none" smtClean="0">
                <a:latin typeface="Times" pitchFamily="18" charset="0"/>
                <a:ea typeface="ＭＳ Ｐゴシック" pitchFamily="34" charset="-128"/>
              </a:rPr>
              <a:t>नियम व सुसमाचार एक ऐतिहासिक..............................विषाल घटनाक्रम बताते हैं......................इतिहास और प्रेरितों के कार्य............दिखाते हैं</a:t>
            </a:r>
          </a:p>
          <a:p>
            <a:pPr algn="just"/>
            <a:endParaRPr lang="en-US" smtClean="0">
              <a:latin typeface="Times" pitchFamily="18" charset="0"/>
              <a:ea typeface="ＭＳ Ｐゴシック" pitchFamily="34" charset="-128"/>
            </a:endParaRPr>
          </a:p>
          <a:p>
            <a:pPr algn="just"/>
            <a:r>
              <a:rPr lang="x-none" smtClean="0">
                <a:latin typeface="Times" pitchFamily="18" charset="0"/>
                <a:ea typeface="ＭＳ Ｐゴシック" pitchFamily="34" charset="-128"/>
              </a:rPr>
              <a:t>।।।। </a:t>
            </a:r>
            <a:r>
              <a:rPr lang="en-US" smtClean="0">
                <a:latin typeface="Times" pitchFamily="18" charset="0"/>
                <a:ea typeface="ＭＳ Ｐゴシック" pitchFamily="34" charset="-128"/>
              </a:rPr>
              <a:t>	</a:t>
            </a:r>
            <a:r>
              <a:rPr lang="x-none" smtClean="0">
                <a:latin typeface="Times" pitchFamily="18" charset="0"/>
                <a:ea typeface="ＭＳ Ｐゴシック" pitchFamily="34" charset="-128"/>
              </a:rPr>
              <a:t>................विकास ; जो बदले में प्रस्तुत करते हैं</a:t>
            </a:r>
          </a:p>
          <a:p>
            <a:pPr algn="just"/>
            <a:endParaRPr lang="en-US" smtClean="0">
              <a:latin typeface="Times" pitchFamily="18" charset="0"/>
              <a:ea typeface="ＭＳ Ｐゴシック" pitchFamily="34" charset="-128"/>
            </a:endParaRPr>
          </a:p>
          <a:p>
            <a:pPr algn="just"/>
            <a:r>
              <a:rPr lang="x-none" smtClean="0">
                <a:latin typeface="Times" pitchFamily="18" charset="0"/>
                <a:ea typeface="ＭＳ Ｐゴシック" pitchFamily="34" charset="-128"/>
              </a:rPr>
              <a:t>।।।। </a:t>
            </a:r>
            <a:r>
              <a:rPr lang="en-US" smtClean="0">
                <a:latin typeface="Times" pitchFamily="18" charset="0"/>
                <a:ea typeface="ＭＳ Ｐゴシック" pitchFamily="34" charset="-128"/>
              </a:rPr>
              <a:t>	</a:t>
            </a:r>
            <a:r>
              <a:rPr lang="x-none" smtClean="0">
                <a:latin typeface="Times" pitchFamily="18" charset="0"/>
                <a:ea typeface="ＭＳ Ｐゴシック" pitchFamily="34" charset="-128"/>
              </a:rPr>
              <a:t>................लेखन..............काव्यात्मक पुस्तकें और पत्रिया, और बाईबल के दो अद्वितीय भाग</a:t>
            </a:r>
          </a:p>
          <a:p>
            <a:pPr algn="just"/>
            <a:endParaRPr lang="en-US" smtClean="0">
              <a:latin typeface="Times" pitchFamily="18" charset="0"/>
              <a:ea typeface="ＭＳ Ｐゴシック" pitchFamily="34" charset="-128"/>
            </a:endParaRPr>
          </a:p>
          <a:p>
            <a:pPr algn="just"/>
            <a:r>
              <a:rPr lang="x-none" smtClean="0">
                <a:latin typeface="Times" pitchFamily="18" charset="0"/>
                <a:ea typeface="ＭＳ Ｐゴシック" pitchFamily="34" charset="-128"/>
              </a:rPr>
              <a:t>।।।। </a:t>
            </a:r>
            <a:r>
              <a:rPr lang="en-US" smtClean="0">
                <a:latin typeface="Times" pitchFamily="18" charset="0"/>
                <a:ea typeface="ＭＳ Ｐゴシック" pitchFamily="34" charset="-128"/>
              </a:rPr>
              <a:t>	</a:t>
            </a:r>
            <a:r>
              <a:rPr lang="x-none" smtClean="0">
                <a:latin typeface="Times" pitchFamily="18" charset="0"/>
                <a:ea typeface="ＭＳ Ｐゴシック" pitchFamily="34" charset="-128"/>
              </a:rPr>
              <a:t>भविष्यवाणियां और</a:t>
            </a:r>
          </a:p>
          <a:p>
            <a:pPr algn="just"/>
            <a:endParaRPr lang="en-US" smtClean="0">
              <a:latin typeface="Times" pitchFamily="18" charset="0"/>
              <a:ea typeface="ＭＳ Ｐゴシック" pitchFamily="34" charset="-128"/>
            </a:endParaRPr>
          </a:p>
          <a:p>
            <a:pPr algn="just"/>
            <a:r>
              <a:rPr lang="x-none" smtClean="0">
                <a:latin typeface="Times" pitchFamily="18" charset="0"/>
                <a:ea typeface="ＭＳ Ｐゴシック" pitchFamily="34" charset="-128"/>
              </a:rPr>
              <a:t>।।।। </a:t>
            </a:r>
            <a:r>
              <a:rPr lang="en-US" smtClean="0">
                <a:latin typeface="Times" pitchFamily="18" charset="0"/>
                <a:ea typeface="ＭＳ Ｐゴシック" pitchFamily="34" charset="-128"/>
              </a:rPr>
              <a:t>	</a:t>
            </a:r>
            <a:r>
              <a:rPr lang="x-none" smtClean="0">
                <a:latin typeface="Times" pitchFamily="18" charset="0"/>
                <a:ea typeface="ＭＳ Ｐゴシック" pitchFamily="34" charset="-128"/>
              </a:rPr>
              <a:t>प्रकाषित वाक्य</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p:spPr>
        <p:txBody>
          <a:bodyPr/>
          <a:lstStyle/>
          <a:p>
            <a:pPr algn="just"/>
            <a:r>
              <a:rPr lang="x-none" b="1" smtClean="0">
                <a:latin typeface="Times" pitchFamily="18" charset="0"/>
                <a:ea typeface="ＭＳ Ｐゴシック" pitchFamily="34" charset="-128"/>
              </a:rPr>
              <a:t>अब अंतिम बार, अध्ययन सहायक </a:t>
            </a:r>
            <a:r>
              <a:rPr lang="en-US" b="1" smtClean="0">
                <a:latin typeface="Times" pitchFamily="18" charset="0"/>
                <a:ea typeface="ＭＳ Ｐゴシック" pitchFamily="34" charset="-128"/>
              </a:rPr>
              <a:t>#</a:t>
            </a:r>
            <a:r>
              <a:rPr lang="x-none" b="1" smtClean="0">
                <a:latin typeface="Times" pitchFamily="18" charset="0"/>
                <a:ea typeface="ＭＳ Ｐゴシック" pitchFamily="34" charset="-128"/>
              </a:rPr>
              <a:t>33 आपकी मार्गदर्षिका है, इसमें खुली बाईबल के तथ्य है। यह धर्मषास्त्र 1600 वर्ष के कालखंड में तैयार हुआ है। 40 विभिन्न परिवेष के लोगों ने इसे तैयार किया है।</a:t>
            </a:r>
            <a:endParaRPr lang="en-US" b="1" smtClean="0">
              <a:latin typeface="Times" pitchFamily="18"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p:spPr>
        <p:txBody>
          <a:bodyPr/>
          <a:lstStyle/>
          <a:p>
            <a:pPr algn="just"/>
            <a:r>
              <a:rPr lang="x-none" b="1" smtClean="0">
                <a:latin typeface="Times" pitchFamily="18" charset="0"/>
                <a:ea typeface="ＭＳ Ｐゴシック" pitchFamily="34" charset="-128"/>
              </a:rPr>
              <a:t>एक मुख्य विषय को स्पष्टतः पहचानते हुये जो बाईबल के प्रत्येक पृष्ठ पर अंकित है चाहे वह इतिहास का पन्ना हो, नाटक या षिक्षाप्रद बातें हो..........केवल परमेष्वर की महिमा सब ओर प्रगट होती है.....................</a:t>
            </a:r>
            <a:endParaRPr lang="en-US" b="1" smtClean="0">
              <a:latin typeface="Times" pitchFamily="18"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w="9525"/>
        </p:spPr>
        <p:txBody>
          <a:bodyPr/>
          <a:lstStyle/>
          <a:p>
            <a:r>
              <a:rPr lang="x-none" b="1" smtClean="0">
                <a:latin typeface="Times" pitchFamily="18" charset="0"/>
                <a:ea typeface="ＭＳ Ｐゴシック" pitchFamily="34" charset="-128"/>
              </a:rPr>
              <a:t>दो भागों में बांटते हुये, जो सदियों द्वारा रचे गये, नाम है पुराना नियम और नया नियम.............</a:t>
            </a:r>
            <a:endParaRPr lang="en-US" b="1" smtClean="0">
              <a:latin typeface="Times"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w="9525"/>
        </p:spPr>
        <p:txBody>
          <a:bodyPr/>
          <a:lstStyle/>
          <a:p>
            <a:pPr algn="just"/>
            <a:r>
              <a:rPr lang="x-none" b="1" smtClean="0">
                <a:latin typeface="Times" pitchFamily="18" charset="0"/>
                <a:ea typeface="ＭＳ Ｐゴシック" pitchFamily="34" charset="-128"/>
              </a:rPr>
              <a:t>हम वचन को बारीकी से देखेंगे ................जैसे कि अन्य छपी हुई पुस्तकों ................के समान ...........इसके कुछ अलग अलग भाग है। आज की बाईबल्स हमारे पूर्वजों के धर्मषास्त्र से बहुत अलग है। किंतु सदियों तक षाष्वत संदेष एक जैसा है।</a:t>
            </a:r>
            <a:endParaRPr lang="en-US" b="1" smtClean="0">
              <a:latin typeface="Times" pitchFamily="18"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p:spPr>
        <p:txBody>
          <a:bodyPr/>
          <a:lstStyle/>
          <a:p>
            <a:r>
              <a:rPr lang="x-none" b="1" smtClean="0">
                <a:latin typeface="Times" pitchFamily="18" charset="0"/>
                <a:ea typeface="ＭＳ Ｐゴシック" pitchFamily="34" charset="-128"/>
              </a:rPr>
              <a:t>जो 39 पुस्तकें पुराने नियम में और 27 पुस्तकें नया नियम में समाहित हैं।</a:t>
            </a:r>
            <a:endParaRPr lang="en-US" b="1" smtClean="0">
              <a:latin typeface="Times" pitchFamily="18"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p:spPr>
        <p:txBody>
          <a:bodyPr/>
          <a:lstStyle/>
          <a:p>
            <a:r>
              <a:rPr lang="x-none" b="1" smtClean="0">
                <a:latin typeface="Times" pitchFamily="18" charset="0"/>
                <a:ea typeface="ＭＳ Ｐゴシック" pitchFamily="34" charset="-128"/>
              </a:rPr>
              <a:t>पुराना नियम इब्रानी में लिखा गया..............नया नियम यूनानी में.....................</a:t>
            </a:r>
            <a:endParaRPr lang="en-US" b="1" smtClean="0">
              <a:latin typeface="Times" pitchFamily="18"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p:spPr>
        <p:txBody>
          <a:bodyPr/>
          <a:lstStyle/>
          <a:p>
            <a:r>
              <a:rPr lang="x-none" b="1" smtClean="0">
                <a:latin typeface="Times" pitchFamily="18" charset="0"/>
                <a:ea typeface="ＭＳ Ｐゴシック" pitchFamily="34" charset="-128"/>
              </a:rPr>
              <a:t>पुराने नियम में व्यवस्था व नियम थे..............नये नियम में अनुग्रह का वर्णन.................</a:t>
            </a:r>
            <a:endParaRPr lang="en-US" b="1" smtClean="0">
              <a:latin typeface="Times" pitchFamily="18"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r>
              <a:rPr lang="x-none" b="1" smtClean="0">
                <a:latin typeface="Times" pitchFamily="18" charset="0"/>
                <a:ea typeface="ＭＳ Ｐゴシック" pitchFamily="34" charset="-128"/>
              </a:rPr>
              <a:t>पुराने नियम में प्रतिज्ञा.............नये नियम में पूर्णता</a:t>
            </a:r>
            <a:endParaRPr lang="en-US" b="1" smtClean="0">
              <a:latin typeface="Times" pitchFamily="18"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p:spPr>
        <p:txBody>
          <a:bodyPr/>
          <a:lstStyle/>
          <a:p>
            <a:pPr algn="just"/>
            <a:r>
              <a:rPr lang="x-none" b="1" smtClean="0">
                <a:latin typeface="Times" pitchFamily="18" charset="0"/>
                <a:ea typeface="ＭＳ Ｐゴシック" pitchFamily="34" charset="-128"/>
              </a:rPr>
              <a:t>तब हम दो दूर तक देखने वाली दूरबीनों के द्वारा संपूर्ण बाईबल को खुलते और बंद होते देखते हैं।</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पुराने नियम में, दूरबीन हमें पृथ्वी, ब्रहांड और षाष्वत अतीत दिखाती हैं.............नये नियम में हमें ष्षाष्वत भविष्य देखने को मिलता है।</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p:spPr>
        <p:txBody>
          <a:bodyPr/>
          <a:lstStyle/>
          <a:p>
            <a:pPr algn="just"/>
            <a:r>
              <a:rPr lang="x-none" b="1" smtClean="0">
                <a:latin typeface="Times" pitchFamily="18" charset="0"/>
                <a:ea typeface="ＭＳ Ｐゴシック" pitchFamily="34" charset="-128"/>
              </a:rPr>
              <a:t>इन दूर तक देखने वाली दूरबीनों से दृष्य देखते देखते यह सीधे एक मनुष्य, अब्राहम पर केंद्रित हो जाती है.............षेष धर्मषास्त्र इसी से आगे बढ़ता है किपरमेष्वर ने उसके धर्मी मित्र के जीवन में कैसा कार्य किया..............</a:t>
            </a:r>
            <a:endParaRPr lang="en-US" b="1" smtClean="0">
              <a:latin typeface="Times" pitchFamily="18"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p:spPr>
        <p:txBody>
          <a:bodyPr/>
          <a:lstStyle/>
          <a:p>
            <a:pPr algn="just"/>
            <a:r>
              <a:rPr lang="x-none" b="1" smtClean="0">
                <a:latin typeface="Times" pitchFamily="18" charset="0"/>
                <a:ea typeface="ＭＳ Ｐゴシック" pitchFamily="34" charset="-128"/>
              </a:rPr>
              <a:t>प्रारंभिक उत्पत्ति में देखिये..............चौड़ा दृष्टिकोण अब एक बारीक बिंदु में तब्दील हो जाता है। एक व्यक्ति अब्राहम के जीवन को खोजता है, तब उसे विस्तार प्रदान करते हुये उसक द्वारा छुटकारे की योजना, मसीहा का प्रगट होना और उसके सुसमाचार का स्थापित होेना, उस समय के मसीहियों के द्वारा सेवकाई व समस्त पृथ्वी में यीषु का प्रचार फैलता जाता है।</a:t>
            </a:r>
            <a:endParaRPr lang="en-US" b="1" smtClean="0">
              <a:latin typeface="Times" pitchFamily="18"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p:spPr>
        <p:txBody>
          <a:bodyPr/>
          <a:lstStyle/>
          <a:p>
            <a:r>
              <a:rPr lang="x-none" b="1" smtClean="0">
                <a:latin typeface="Times" pitchFamily="18" charset="0"/>
                <a:ea typeface="ＭＳ Ｐゴシック" pitchFamily="34" charset="-128"/>
              </a:rPr>
              <a:t>दो दूरबीनों द्वारा देखा जाना...............और एक माइक्रोस्कोप से देखना...............एक ऐसा औजार जिसके द्वारा धर्मषास्त्र की संपूर्ण रचना दिखाई देती थी।</a:t>
            </a:r>
            <a:endParaRPr lang="en-US" b="1" smtClean="0">
              <a:latin typeface="Times" pitchFamily="18"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p:spPr>
        <p:txBody>
          <a:bodyPr/>
          <a:lstStyle/>
          <a:p>
            <a:r>
              <a:rPr lang="x-none" b="1" smtClean="0">
                <a:latin typeface="Times" pitchFamily="18" charset="0"/>
                <a:ea typeface="ＭＳ Ｐゴシック" pitchFamily="34" charset="-128"/>
              </a:rPr>
              <a:t>और यह आपकी बाईबल है...............जिसका बारीकी से विष्लेषण किया गया और इसे पुनः वापस रख दिया गया......</a:t>
            </a:r>
            <a:endParaRPr lang="en-US" smtClean="0">
              <a:latin typeface="Times" pitchFamily="18"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p:spPr>
        <p:txBody>
          <a:bodyPr/>
          <a:lstStyle/>
          <a:p>
            <a:r>
              <a:rPr lang="x-none" b="1" smtClean="0">
                <a:latin typeface="Times" pitchFamily="18" charset="0"/>
                <a:ea typeface="ＭＳ Ｐゴシック" pitchFamily="34" charset="-128"/>
              </a:rPr>
              <a:t>................यह स्पष्टतः एक अनंतकालीन विषय का संगठित और प्रगतिषील रूप है..............</a:t>
            </a:r>
            <a:endParaRPr lang="en-US" b="1" smtClean="0">
              <a:latin typeface="Times"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w="9525"/>
        </p:spPr>
        <p:txBody>
          <a:bodyPr/>
          <a:lstStyle/>
          <a:p>
            <a:r>
              <a:rPr lang="x-none" b="1" smtClean="0">
                <a:latin typeface="Times" pitchFamily="18" charset="0"/>
                <a:ea typeface="ＭＳ Ｐゴシック" pitchFamily="34" charset="-128"/>
              </a:rPr>
              <a:t>हम इस भाग को खुली बाईबल कहते हैं...........क्योंकि.............</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हम इसके हिस्सों को खोजेंगे..........................और तब तक, आप षायद अपनी दिमागी बाईबल फाईल को तैयार करना प्रारंभ कर चुके होंगे।</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तो...............जो विचार प्रस्तुत हैं वे आपको आगे बतायेंगे कि</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परमेष्वर का वचन संगठित है, प्रगतिषील रचना है, आत्मिक मूल्य में समय से परे हैं................साहित्य का अतुलनीय संग्रह है जिसमें आप अपना संपूर्ण विष्वास रख सकते हो..........इसके लेखकों में, इसके उद्धार के संदेष में, और हर मनुष्य के लिये दिये गये इसके सिद्ध आत्मिक निर्देषों में!</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p:spPr>
        <p:txBody>
          <a:bodyPr/>
          <a:lstStyle/>
          <a:p>
            <a:pPr algn="just"/>
            <a:r>
              <a:rPr lang="x-none" b="1" smtClean="0">
                <a:latin typeface="Times" pitchFamily="18" charset="0"/>
                <a:ea typeface="ＭＳ Ｐゴシック" pitchFamily="34" charset="-128"/>
              </a:rPr>
              <a:t>परमेश्वर की महिमा हो। इसका एक ही संदेष सब बातों में सिरमौर है! यह हमें क्रूस का महिमादायक संदेष देता है</a:t>
            </a:r>
          </a:p>
          <a:p>
            <a:pPr algn="just"/>
            <a:r>
              <a:rPr lang="x-none" b="1" smtClean="0">
                <a:latin typeface="Times" pitchFamily="18" charset="0"/>
                <a:ea typeface="ＭＳ Ｐゴシック" pitchFamily="34" charset="-128"/>
              </a:rPr>
              <a:t>मसीहा द्वारा समस्त मनुष्यों के लिये उद्धार के जीवन का उपहार है: जो उन मनुष्यों के लिये उद्धार के जीवन का उपहार है जो उन मनुष्यों को मिलता है जो उसे मांगते हैं।</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endParaRPr lang="en-US" smtClean="0">
              <a:latin typeface="Times" pitchFamily="18"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p:spPr>
        <p:txBody>
          <a:bodyPr/>
          <a:lstStyle/>
          <a:p>
            <a:endParaRPr lang="en-US" smtClean="0">
              <a:latin typeface="Times" pitchFamily="18"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4661536" y="10361942"/>
            <a:ext cx="3566160" cy="545465"/>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362" tIns="54681" rIns="109362" bIns="54681"/>
          <a:lstStyle>
            <a:lvl1pPr eaLnBrk="0" hangingPunct="0">
              <a:defRPr sz="2900">
                <a:solidFill>
                  <a:schemeClr val="tx1"/>
                </a:solidFill>
                <a:latin typeface="Times New Roman" charset="0"/>
                <a:ea typeface="ＭＳ Ｐゴシック" charset="0"/>
                <a:cs typeface="ＭＳ Ｐゴシック" charset="0"/>
              </a:defRPr>
            </a:lvl1pPr>
            <a:lvl2pPr marL="888568" indent="-341757" eaLnBrk="0" hangingPunct="0">
              <a:defRPr sz="2900">
                <a:solidFill>
                  <a:schemeClr val="tx1"/>
                </a:solidFill>
                <a:latin typeface="Times New Roman" charset="0"/>
                <a:ea typeface="ＭＳ Ｐゴシック" charset="0"/>
              </a:defRPr>
            </a:lvl2pPr>
            <a:lvl3pPr marL="1367028" indent="-273406" eaLnBrk="0" hangingPunct="0">
              <a:defRPr sz="2900">
                <a:solidFill>
                  <a:schemeClr val="tx1"/>
                </a:solidFill>
                <a:latin typeface="Times New Roman" charset="0"/>
                <a:ea typeface="ＭＳ Ｐゴシック" charset="0"/>
              </a:defRPr>
            </a:lvl3pPr>
            <a:lvl4pPr marL="1913839" indent="-273406" eaLnBrk="0" hangingPunct="0">
              <a:defRPr sz="2900">
                <a:solidFill>
                  <a:schemeClr val="tx1"/>
                </a:solidFill>
                <a:latin typeface="Times New Roman" charset="0"/>
                <a:ea typeface="ＭＳ Ｐゴシック" charset="0"/>
              </a:defRPr>
            </a:lvl4pPr>
            <a:lvl5pPr marL="2460650" indent="-273406" eaLnBrk="0" hangingPunct="0">
              <a:defRPr sz="2900">
                <a:solidFill>
                  <a:schemeClr val="tx1"/>
                </a:solidFill>
                <a:latin typeface="Times New Roman" charset="0"/>
                <a:ea typeface="ＭＳ Ｐゴシック" charset="0"/>
              </a:defRPr>
            </a:lvl5pPr>
            <a:lvl6pPr marL="3007462" indent="-273406" eaLnBrk="0" fontAlgn="base" hangingPunct="0">
              <a:spcBef>
                <a:spcPct val="0"/>
              </a:spcBef>
              <a:spcAft>
                <a:spcPct val="0"/>
              </a:spcAft>
              <a:defRPr sz="2900">
                <a:solidFill>
                  <a:schemeClr val="tx1"/>
                </a:solidFill>
                <a:latin typeface="Times New Roman" charset="0"/>
                <a:ea typeface="ＭＳ Ｐゴシック" charset="0"/>
              </a:defRPr>
            </a:lvl6pPr>
            <a:lvl7pPr marL="3554273" indent="-273406" eaLnBrk="0" fontAlgn="base" hangingPunct="0">
              <a:spcBef>
                <a:spcPct val="0"/>
              </a:spcBef>
              <a:spcAft>
                <a:spcPct val="0"/>
              </a:spcAft>
              <a:defRPr sz="2900">
                <a:solidFill>
                  <a:schemeClr val="tx1"/>
                </a:solidFill>
                <a:latin typeface="Times New Roman" charset="0"/>
                <a:ea typeface="ＭＳ Ｐゴシック" charset="0"/>
              </a:defRPr>
            </a:lvl7pPr>
            <a:lvl8pPr marL="4101084" indent="-273406" eaLnBrk="0" fontAlgn="base" hangingPunct="0">
              <a:spcBef>
                <a:spcPct val="0"/>
              </a:spcBef>
              <a:spcAft>
                <a:spcPct val="0"/>
              </a:spcAft>
              <a:defRPr sz="2900">
                <a:solidFill>
                  <a:schemeClr val="tx1"/>
                </a:solidFill>
                <a:latin typeface="Times New Roman" charset="0"/>
                <a:ea typeface="ＭＳ Ｐゴシック" charset="0"/>
              </a:defRPr>
            </a:lvl8pPr>
            <a:lvl9pPr marL="4647895" indent="-273406" eaLnBrk="0" fontAlgn="base" hangingPunct="0">
              <a:spcBef>
                <a:spcPct val="0"/>
              </a:spcBef>
              <a:spcAft>
                <a:spcPct val="0"/>
              </a:spcAft>
              <a:defRPr sz="2900">
                <a:solidFill>
                  <a:schemeClr val="tx1"/>
                </a:solidFill>
                <a:latin typeface="Times New Roman" charset="0"/>
                <a:ea typeface="ＭＳ Ｐゴシック" charset="0"/>
              </a:defRPr>
            </a:lvl9pPr>
          </a:lstStyle>
          <a:p>
            <a:pPr eaLnBrk="1" hangingPunct="1"/>
            <a:fld id="{6A2EDCEA-0CB3-DA48-9F73-F780BAA943B6}" type="slidenum">
              <a:rPr lang="en-US" sz="1400">
                <a:solidFill>
                  <a:srgbClr val="000000"/>
                </a:solidFill>
              </a:rPr>
              <a:pPr eaLnBrk="1" hangingPunct="1"/>
              <a:t>43</a:t>
            </a:fld>
            <a:endParaRPr lang="en-US" sz="14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Bible</a:t>
            </a:r>
            <a:r>
              <a:rPr lang="is-IS" dirty="0" smtClean="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w="9525"/>
        </p:spPr>
        <p:txBody>
          <a:bodyPr/>
          <a:lstStyle/>
          <a:p>
            <a:pPr algn="just"/>
            <a:r>
              <a:rPr lang="x-none" b="1" smtClean="0">
                <a:latin typeface="Times" pitchFamily="18" charset="0"/>
                <a:ea typeface="ＭＳ Ｐゴシック" pitchFamily="34" charset="-128"/>
              </a:rPr>
              <a:t>अध्ययन सहायक </a:t>
            </a:r>
            <a:r>
              <a:rPr lang="en-US" b="1" smtClean="0">
                <a:latin typeface="Times" pitchFamily="18" charset="0"/>
                <a:ea typeface="ＭＳ Ｐゴシック" pitchFamily="34" charset="-128"/>
              </a:rPr>
              <a:t>#</a:t>
            </a:r>
            <a:r>
              <a:rPr lang="x-none" b="1" smtClean="0">
                <a:latin typeface="Times" pitchFamily="18" charset="0"/>
                <a:ea typeface="ＭＳ Ｐゴシック" pitchFamily="34" charset="-128"/>
              </a:rPr>
              <a:t>18 ..............इसे खुली बाईबल कहा गया है................जैसे  जैसे हम आगे बढ़ेंगे आप इसे भर सकेेंगे। इसे पढ़ना रोक दीजिये और आपको बहुत सी रिक्त पंक्तियां और अक्षर मिलेंगे। वे आपको अगले भाग तक ले जायेंगे। तो तैयार हैं? चलिये चलते हैं।</a:t>
            </a:r>
            <a:endParaRPr lang="en-US" b="1" smtClean="0">
              <a:latin typeface="Times"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w="9525"/>
        </p:spPr>
        <p:txBody>
          <a:bodyPr/>
          <a:lstStyle/>
          <a:p>
            <a:r>
              <a:rPr lang="x-none" b="1" smtClean="0">
                <a:latin typeface="Times" pitchFamily="18" charset="0"/>
                <a:ea typeface="ＭＳ Ｐゴシック" pitchFamily="34" charset="-128"/>
              </a:rPr>
              <a:t>हम इस चित्र में बाईबल के खुले पृष्ठों को रखेंगे, इसे आठ भागों में बांटेंगे................</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मध्य में बांटने वाला मार्कर रख दीजिये................</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..................एक ओर चार भाग और दूसरी ओर चार। और निष्चित, यह आपको दिखाई दे रहा होगा</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.................बाईबल के दो बड़े भागों के बीच में यह मार्कर लगा हुआ है। यह इतिहास का सबसे प्रमुख घटनाक्रम जो पृथ्वी पर घटित हुआ ...........उसे दिखाता है..............कलवरी का क्रूस और हमारे प्रभु का बलिदान।</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मार्कर के बांयी तरफ वाला भाग पुरानी कहानी कहलाता है।</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p:spPr>
        <p:txBody>
          <a:bodyPr/>
          <a:lstStyle/>
          <a:p>
            <a:r>
              <a:rPr lang="x-none" b="1" smtClean="0">
                <a:latin typeface="Times" pitchFamily="18" charset="0"/>
                <a:ea typeface="ＭＳ Ｐゴシック" pitchFamily="34" charset="-128"/>
              </a:rPr>
              <a:t>हम अब प्रत्येक भाग को एक क्रम देंगे..............बांयी ओर से एक लिखते हुये, भाग आठ दायीं तरफ पहुंचेंगे।</a:t>
            </a:r>
            <a:endParaRPr lang="en-US" b="1" smtClean="0">
              <a:latin typeface="Times"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p:spPr>
        <p:txBody>
          <a:bodyPr/>
          <a:lstStyle/>
          <a:p>
            <a:r>
              <a:rPr lang="x-none" b="1" smtClean="0">
                <a:latin typeface="Times" pitchFamily="18" charset="0"/>
                <a:ea typeface="ＭＳ Ｐゴシック" pitchFamily="34" charset="-128"/>
              </a:rPr>
              <a:t>हम पुस्तकों के बीच में कुछ रोचक समानांतर घटनाओं को खोजेंगे। हम, उदाहरणतः, भागों को जोड़ेंगे</a:t>
            </a:r>
          </a:p>
          <a:p>
            <a:endParaRPr lang="en-US" b="1" smtClean="0">
              <a:latin typeface="Times" pitchFamily="18" charset="0"/>
              <a:ea typeface="ＭＳ Ｐゴシック" pitchFamily="34" charset="-128"/>
            </a:endParaRPr>
          </a:p>
          <a:p>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1 व 5</a:t>
            </a:r>
          </a:p>
          <a:p>
            <a:endParaRPr lang="en-US" b="1" smtClean="0">
              <a:latin typeface="Times" pitchFamily="18" charset="0"/>
              <a:ea typeface="ＭＳ Ｐゴシック" pitchFamily="34" charset="-128"/>
            </a:endParaRPr>
          </a:p>
          <a:p>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2 व 6</a:t>
            </a:r>
          </a:p>
          <a:p>
            <a:endParaRPr lang="en-US" b="1" smtClean="0">
              <a:latin typeface="Times" pitchFamily="18" charset="0"/>
              <a:ea typeface="ＭＳ Ｐゴシック" pitchFamily="34" charset="-128"/>
            </a:endParaRPr>
          </a:p>
          <a:p>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3 व 7, और</a:t>
            </a:r>
          </a:p>
          <a:p>
            <a:endParaRPr lang="en-US" b="1" smtClean="0">
              <a:latin typeface="Times" pitchFamily="18" charset="0"/>
              <a:ea typeface="ＭＳ Ｐゴシック" pitchFamily="34" charset="-128"/>
            </a:endParaRPr>
          </a:p>
          <a:p>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4 व 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w="9525"/>
        </p:spPr>
        <p:txBody>
          <a:bodyPr/>
          <a:lstStyle/>
          <a:p>
            <a:pPr algn="just"/>
            <a:r>
              <a:rPr lang="x-none" b="1" smtClean="0">
                <a:latin typeface="Times" pitchFamily="18" charset="0"/>
                <a:ea typeface="ＭＳ Ｐゴシック" pitchFamily="34" charset="-128"/>
              </a:rPr>
              <a:t>पहले भाग 1 व 5 देखें। विचार कीजिये इन दोनों भागों में एक समानांतर उद्देष्य निहित है। अगर आप अध्ययन सहायक रु18 षीट का प्रयोग कर रहे हैं तो आप प्रत्येक स्थल को भरते जा सकते हैं।</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सदियों से धर्मषास्त्र के ये दो भाग नियम कहलाते हैं। पुराना नियम</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और सुसमाचार नये नियम में कहां जाता है। इन दोनो भागों के विषय में सोचिये, ये नीले रंग की रेखा से जुड़े हैं क्योंकि बाईबल में इनका कुछ समानान्तर उद्देष्य है। क्योंकि पुराने व नये नियम के भागों से</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 </a:t>
            </a:r>
            <a:r>
              <a:rPr lang="en-US" b="1" smtClean="0">
                <a:latin typeface="Times" pitchFamily="18" charset="0"/>
                <a:ea typeface="ＭＳ Ｐゴシック" pitchFamily="34" charset="-128"/>
              </a:rPr>
              <a:t>	</a:t>
            </a:r>
            <a:r>
              <a:rPr lang="x-none" b="1" smtClean="0">
                <a:latin typeface="Times" pitchFamily="18" charset="0"/>
                <a:ea typeface="ＭＳ Ｐゴシック" pitchFamily="34" charset="-128"/>
              </a:rPr>
              <a:t>षेष नियम के भाग खुलते चले जाते हैं..............जैसा अब हम देखेंगे.........ठीक है.............</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अब हमारे पास प्रारंभिक दस्तावेज ‘‘ है बाईबल के प्रत्येक भाग के लिये । इन प्रारंभिक दस्तावेजों को कहा गया है..................</a:t>
            </a:r>
          </a:p>
          <a:p>
            <a:pPr algn="just"/>
            <a:endParaRPr lang="en-US" b="1" smtClean="0">
              <a:latin typeface="Times" pitchFamily="18" charset="0"/>
              <a:ea typeface="ＭＳ Ｐゴシック" pitchFamily="34" charset="-128"/>
            </a:endParaRPr>
          </a:p>
          <a:p>
            <a:pPr algn="just"/>
            <a:r>
              <a:rPr lang="x-none" b="1" smtClean="0">
                <a:latin typeface="Times" pitchFamily="18" charset="0"/>
                <a:ea typeface="ＭＳ Ｐゴシック" pitchFamily="34" charset="-128"/>
              </a:rPr>
              <a:t>‘‘नियम’’ पुराने धर्मषास्त्रों में और ‘‘सुसमाचार’’ नये धर्मषास्त्र में। अब अन्य भागों को भी खोलेंगे।</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spd="slow">
    <p:wheel spokes="0"/>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wheel spokes="0"/>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wheel spokes="0"/>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spd="slow">
    <p:wheel spokes="0"/>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wheel spokes="0"/>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spd="slow">
    <p:wheel spokes="0"/>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wheel spokes="0"/>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wheel spokes="0"/>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xmlns:p14="http://schemas.microsoft.com/office/powerpoint/2010/main" spd="slow">
    <p:wheel spokes="0"/>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slow">
    <p:wheel spokes="0"/>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spd="slow">
    <p:wheel spokes="0"/>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wheel spokes="0"/>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spd="slow">
    <p:wheel spokes="0"/>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wheel spokes="0"/>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wheel spokes="0"/>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988230235"/>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633608709"/>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572928272"/>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095426019"/>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441468444"/>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466033347"/>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05627090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spd="slow">
    <p:wheel spokes="0"/>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035490782"/>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386749670"/>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027839854"/>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043503871"/>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wheel spokes="0"/>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wheel spokes="0"/>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xmlns:p14="http://schemas.microsoft.com/office/powerpoint/2010/main" spd="slow">
    <p:wheel spokes="0"/>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slow">
    <p:wheel spokes="0"/>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spd="slow">
    <p:wheel spokes="0"/>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spd="slow">
    <p:wheel spokes="0"/>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233488" y="1152525"/>
            <a:ext cx="6565900" cy="4611688"/>
          </a:xfrm>
          <a:prstGeom prst="rect">
            <a:avLst/>
          </a:prstGeom>
          <a:noFill/>
          <a:effectLst>
            <a:outerShdw blurRad="63500" dist="81320" dir="2319588" algn="ctr" rotWithShape="0">
              <a:schemeClr val="tx1">
                <a:alpha val="74998"/>
              </a:schemeClr>
            </a:outerShdw>
          </a:effectLst>
        </p:spPr>
      </p:pic>
      <p:sp>
        <p:nvSpPr>
          <p:cNvPr id="1027" name="Rectangle 28"/>
          <p:cNvSpPr>
            <a:spLocks noChangeArrowheads="1"/>
          </p:cNvSpPr>
          <p:nvPr/>
        </p:nvSpPr>
        <p:spPr bwMode="auto">
          <a:xfrm>
            <a:off x="1216025" y="3070225"/>
            <a:ext cx="268288" cy="457200"/>
          </a:xfrm>
          <a:prstGeom prst="rect">
            <a:avLst/>
          </a:prstGeom>
          <a:noFill/>
          <a:ln w="12700">
            <a:noFill/>
            <a:miter lim="800000"/>
            <a:headEnd/>
            <a:tailEnd/>
          </a:ln>
        </p:spPr>
        <p:txBody>
          <a:bodyPr wrap="none" anchor="ctr"/>
          <a:lstStyle/>
          <a:p>
            <a:pPr>
              <a:defRPr/>
            </a:pPr>
            <a:endParaRPr lang="en-US" dirty="0">
              <a:ea typeface="ＭＳ Ｐゴシック" pitchFamily="-84" charset="-128"/>
            </a:endParaRPr>
          </a:p>
        </p:txBody>
      </p:sp>
      <p:sp>
        <p:nvSpPr>
          <p:cNvPr id="2" name="Oval 29"/>
          <p:cNvSpPr>
            <a:spLocks noChangeArrowheads="1"/>
          </p:cNvSpPr>
          <p:nvPr userDrawn="1"/>
        </p:nvSpPr>
        <p:spPr bwMode="auto">
          <a:xfrm>
            <a:off x="122238" y="4941888"/>
            <a:ext cx="85725" cy="28416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29" name="Oval 30"/>
          <p:cNvSpPr>
            <a:spLocks noChangeArrowheads="1"/>
          </p:cNvSpPr>
          <p:nvPr userDrawn="1"/>
        </p:nvSpPr>
        <p:spPr bwMode="auto">
          <a:xfrm>
            <a:off x="612775" y="4941888"/>
            <a:ext cx="85725" cy="28416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pPr>
              <a:defRPr/>
            </a:pPr>
            <a:endParaRPr lang="en-US" dirty="0">
              <a:ea typeface="ＭＳ Ｐゴシック" pitchFamily="-84" charset="-128"/>
            </a:endParaRPr>
          </a:p>
        </p:txBody>
      </p:sp>
      <p:sp>
        <p:nvSpPr>
          <p:cNvPr id="1030" name="Oval 31"/>
          <p:cNvSpPr>
            <a:spLocks noChangeArrowheads="1"/>
          </p:cNvSpPr>
          <p:nvPr userDrawn="1"/>
        </p:nvSpPr>
        <p:spPr bwMode="auto">
          <a:xfrm>
            <a:off x="1027113" y="4978400"/>
            <a:ext cx="52387" cy="211138"/>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31" name="Oval 32"/>
          <p:cNvSpPr>
            <a:spLocks noChangeArrowheads="1"/>
          </p:cNvSpPr>
          <p:nvPr userDrawn="1"/>
        </p:nvSpPr>
        <p:spPr bwMode="auto">
          <a:xfrm>
            <a:off x="1433513" y="5053013"/>
            <a:ext cx="19050" cy="6191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32" name="Line 33"/>
          <p:cNvSpPr>
            <a:spLocks noChangeShapeType="1"/>
          </p:cNvSpPr>
          <p:nvPr userDrawn="1"/>
        </p:nvSpPr>
        <p:spPr bwMode="auto">
          <a:xfrm>
            <a:off x="176213" y="4935538"/>
            <a:ext cx="477837"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33" name="Line 34"/>
          <p:cNvSpPr>
            <a:spLocks noChangeShapeType="1"/>
          </p:cNvSpPr>
          <p:nvPr userDrawn="1"/>
        </p:nvSpPr>
        <p:spPr bwMode="auto">
          <a:xfrm>
            <a:off x="168275" y="5232400"/>
            <a:ext cx="484188"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34" name="Line 35"/>
          <p:cNvSpPr>
            <a:spLocks noChangeShapeType="1"/>
          </p:cNvSpPr>
          <p:nvPr userDrawn="1"/>
        </p:nvSpPr>
        <p:spPr bwMode="auto">
          <a:xfrm flipH="1">
            <a:off x="684213" y="4972050"/>
            <a:ext cx="360362"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35" name="Line 36"/>
          <p:cNvSpPr>
            <a:spLocks noChangeShapeType="1"/>
          </p:cNvSpPr>
          <p:nvPr userDrawn="1"/>
        </p:nvSpPr>
        <p:spPr bwMode="auto">
          <a:xfrm flipH="1">
            <a:off x="684213" y="5195888"/>
            <a:ext cx="360362"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36" name="Line 37"/>
          <p:cNvSpPr>
            <a:spLocks noChangeShapeType="1"/>
          </p:cNvSpPr>
          <p:nvPr userDrawn="1"/>
        </p:nvSpPr>
        <p:spPr bwMode="auto">
          <a:xfrm flipH="1">
            <a:off x="1085850" y="5046663"/>
            <a:ext cx="360363"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37" name="Line 38"/>
          <p:cNvSpPr>
            <a:spLocks noChangeShapeType="1"/>
          </p:cNvSpPr>
          <p:nvPr userDrawn="1"/>
        </p:nvSpPr>
        <p:spPr bwMode="auto">
          <a:xfrm flipH="1">
            <a:off x="1085850" y="5121275"/>
            <a:ext cx="360363"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38" name="Rectangle 39"/>
          <p:cNvSpPr>
            <a:spLocks noChangeArrowheads="1"/>
          </p:cNvSpPr>
          <p:nvPr userDrawn="1"/>
        </p:nvSpPr>
        <p:spPr bwMode="auto">
          <a:xfrm>
            <a:off x="176213" y="4938713"/>
            <a:ext cx="476250" cy="290512"/>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pPr>
              <a:defRPr/>
            </a:pPr>
            <a:endParaRPr lang="en-US" dirty="0">
              <a:ea typeface="ＭＳ Ｐゴシック" pitchFamily="-84" charset="-128"/>
            </a:endParaRPr>
          </a:p>
        </p:txBody>
      </p:sp>
      <p:sp>
        <p:nvSpPr>
          <p:cNvPr id="1039" name="Rectangle 40"/>
          <p:cNvSpPr>
            <a:spLocks noChangeArrowheads="1"/>
          </p:cNvSpPr>
          <p:nvPr userDrawn="1"/>
        </p:nvSpPr>
        <p:spPr bwMode="auto">
          <a:xfrm>
            <a:off x="693738" y="4975225"/>
            <a:ext cx="363537" cy="214313"/>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pPr>
              <a:defRPr/>
            </a:pPr>
            <a:endParaRPr lang="en-US" dirty="0">
              <a:ea typeface="ＭＳ Ｐゴシック" pitchFamily="-84" charset="-128"/>
            </a:endParaRPr>
          </a:p>
        </p:txBody>
      </p:sp>
      <p:sp>
        <p:nvSpPr>
          <p:cNvPr id="1040" name="Rectangle 41"/>
          <p:cNvSpPr>
            <a:spLocks noChangeArrowheads="1"/>
          </p:cNvSpPr>
          <p:nvPr userDrawn="1"/>
        </p:nvSpPr>
        <p:spPr bwMode="auto">
          <a:xfrm>
            <a:off x="1085850" y="5043488"/>
            <a:ext cx="352425" cy="77787"/>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pPr>
              <a:defRPr/>
            </a:pPr>
            <a:endParaRPr lang="en-US" dirty="0">
              <a:ea typeface="ＭＳ Ｐゴシック" pitchFamily="-84" charset="-128"/>
            </a:endParaRPr>
          </a:p>
        </p:txBody>
      </p:sp>
      <p:sp>
        <p:nvSpPr>
          <p:cNvPr id="1041" name="Oval 42"/>
          <p:cNvSpPr>
            <a:spLocks noChangeArrowheads="1"/>
          </p:cNvSpPr>
          <p:nvPr userDrawn="1"/>
        </p:nvSpPr>
        <p:spPr bwMode="auto">
          <a:xfrm>
            <a:off x="133350" y="4964113"/>
            <a:ext cx="55563" cy="239712"/>
          </a:xfrm>
          <a:prstGeom prst="ellipse">
            <a:avLst/>
          </a:prstGeom>
          <a:solidFill>
            <a:schemeClr val="bg1"/>
          </a:soli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42" name="Arc 43"/>
          <p:cNvSpPr>
            <a:spLocks/>
          </p:cNvSpPr>
          <p:nvPr userDrawn="1"/>
        </p:nvSpPr>
        <p:spPr bwMode="auto">
          <a:xfrm rot="-10500000">
            <a:off x="1543050" y="4965700"/>
            <a:ext cx="185738" cy="114300"/>
          </a:xfrm>
          <a:custGeom>
            <a:avLst/>
            <a:gdLst>
              <a:gd name="T0" fmla="*/ 0 w 21785"/>
              <a:gd name="T1" fmla="*/ 138 h 21600"/>
              <a:gd name="T2" fmla="*/ 13501656 w 21785"/>
              <a:gd name="T3" fmla="*/ 3200601 h 21600"/>
              <a:gd name="T4" fmla="*/ 114632 w 21785"/>
              <a:gd name="T5" fmla="*/ 3200601 h 21600"/>
              <a:gd name="T6" fmla="*/ 0 60000 65536"/>
              <a:gd name="T7" fmla="*/ 0 60000 65536"/>
              <a:gd name="T8" fmla="*/ 0 60000 65536"/>
            </a:gdLst>
            <a:ahLst/>
            <a:cxnLst>
              <a:cxn ang="T6">
                <a:pos x="T0" y="T1"/>
              </a:cxn>
              <a:cxn ang="T7">
                <a:pos x="T2" y="T3"/>
              </a:cxn>
              <a:cxn ang="T8">
                <a:pos x="T4" y="T5"/>
              </a:cxn>
            </a:cxnLst>
            <a:rect l="0" t="0" r="r" b="b"/>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accent1"/>
            </a:solidFill>
            <a:round/>
            <a:headEnd/>
            <a:tailEnd/>
          </a:ln>
        </p:spPr>
        <p:txBody>
          <a:bodyPr wrap="none" anchor="ctr"/>
          <a:lstStyle/>
          <a:p>
            <a:pPr>
              <a:defRPr/>
            </a:pPr>
            <a:endParaRPr lang="x-none">
              <a:ea typeface="ＭＳ Ｐゴシック" pitchFamily="-84" charset="-128"/>
            </a:endParaRPr>
          </a:p>
        </p:txBody>
      </p:sp>
      <p:sp>
        <p:nvSpPr>
          <p:cNvPr id="1043" name="Arc 44"/>
          <p:cNvSpPr>
            <a:spLocks/>
          </p:cNvSpPr>
          <p:nvPr userDrawn="1"/>
        </p:nvSpPr>
        <p:spPr bwMode="auto">
          <a:xfrm rot="-420000">
            <a:off x="1525588" y="5114925"/>
            <a:ext cx="190500" cy="98425"/>
          </a:xfrm>
          <a:custGeom>
            <a:avLst/>
            <a:gdLst>
              <a:gd name="T0" fmla="*/ 0 w 21597"/>
              <a:gd name="T1" fmla="*/ 2011207 h 21599"/>
              <a:gd name="T2" fmla="*/ 14699549 w 21597"/>
              <a:gd name="T3" fmla="*/ 0 h 21599"/>
              <a:gd name="T4" fmla="*/ 14821706 w 21597"/>
              <a:gd name="T5" fmla="*/ 2043849 h 21599"/>
              <a:gd name="T6" fmla="*/ 0 60000 65536"/>
              <a:gd name="T7" fmla="*/ 0 60000 65536"/>
              <a:gd name="T8" fmla="*/ 0 60000 65536"/>
            </a:gdLst>
            <a:ahLst/>
            <a:cxnLst>
              <a:cxn ang="T6">
                <a:pos x="T0" y="T1"/>
              </a:cxn>
              <a:cxn ang="T7">
                <a:pos x="T2" y="T3"/>
              </a:cxn>
              <a:cxn ang="T8">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accent1"/>
            </a:solidFill>
            <a:round/>
            <a:headEnd/>
            <a:tailEnd/>
          </a:ln>
        </p:spPr>
        <p:txBody>
          <a:bodyPr wrap="none" anchor="ctr"/>
          <a:lstStyle/>
          <a:p>
            <a:pPr>
              <a:defRPr/>
            </a:pPr>
            <a:endParaRPr lang="x-none">
              <a:ea typeface="ＭＳ Ｐゴシック" pitchFamily="-84" charset="-128"/>
            </a:endParaRPr>
          </a:p>
        </p:txBody>
      </p:sp>
      <p:sp>
        <p:nvSpPr>
          <p:cNvPr id="1044" name="Arc 45"/>
          <p:cNvSpPr>
            <a:spLocks/>
          </p:cNvSpPr>
          <p:nvPr userDrawn="1"/>
        </p:nvSpPr>
        <p:spPr bwMode="auto">
          <a:xfrm rot="10800000">
            <a:off x="1485900" y="5087938"/>
            <a:ext cx="38100" cy="100012"/>
          </a:xfrm>
          <a:custGeom>
            <a:avLst/>
            <a:gdLst>
              <a:gd name="T0" fmla="*/ 0 w 22518"/>
              <a:gd name="T1" fmla="*/ 1996 h 21600"/>
              <a:gd name="T2" fmla="*/ 109072 w 22518"/>
              <a:gd name="T3" fmla="*/ 2144118 h 21600"/>
              <a:gd name="T4" fmla="*/ 4447 w 22518"/>
              <a:gd name="T5" fmla="*/ 2144118 h 21600"/>
              <a:gd name="T6" fmla="*/ 0 60000 65536"/>
              <a:gd name="T7" fmla="*/ 0 60000 65536"/>
              <a:gd name="T8" fmla="*/ 0 60000 65536"/>
            </a:gdLst>
            <a:ahLst/>
            <a:cxnLst>
              <a:cxn ang="T6">
                <a:pos x="T0" y="T1"/>
              </a:cxn>
              <a:cxn ang="T7">
                <a:pos x="T2" y="T3"/>
              </a:cxn>
              <a:cxn ang="T8">
                <a:pos x="T4" y="T5"/>
              </a:cxn>
            </a:cxnLst>
            <a:rect l="0" t="0" r="r" b="b"/>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accent1"/>
            </a:solidFill>
            <a:round/>
            <a:headEnd/>
            <a:tailEnd/>
          </a:ln>
        </p:spPr>
        <p:txBody>
          <a:bodyPr wrap="none" anchor="ctr"/>
          <a:lstStyle/>
          <a:p>
            <a:pPr>
              <a:defRPr/>
            </a:pPr>
            <a:endParaRPr lang="x-none">
              <a:ea typeface="ＭＳ Ｐゴシック" pitchFamily="-84" charset="-128"/>
            </a:endParaRPr>
          </a:p>
        </p:txBody>
      </p:sp>
      <p:sp>
        <p:nvSpPr>
          <p:cNvPr id="1045" name="Oval 46"/>
          <p:cNvSpPr>
            <a:spLocks noChangeArrowheads="1"/>
          </p:cNvSpPr>
          <p:nvPr userDrawn="1"/>
        </p:nvSpPr>
        <p:spPr bwMode="auto">
          <a:xfrm>
            <a:off x="1503363" y="5026025"/>
            <a:ext cx="34925" cy="122238"/>
          </a:xfrm>
          <a:prstGeom prst="ellipse">
            <a:avLst/>
          </a:prstGeom>
          <a:solidFill>
            <a:schemeClr val="accent1"/>
          </a:soli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46" name="Arc 47"/>
          <p:cNvSpPr>
            <a:spLocks/>
          </p:cNvSpPr>
          <p:nvPr userDrawn="1"/>
        </p:nvSpPr>
        <p:spPr bwMode="auto">
          <a:xfrm>
            <a:off x="1492250" y="4991100"/>
            <a:ext cx="46038" cy="95250"/>
          </a:xfrm>
          <a:custGeom>
            <a:avLst/>
            <a:gdLst>
              <a:gd name="T0" fmla="*/ 0 w 21600"/>
              <a:gd name="T1" fmla="*/ 1854599 h 21586"/>
              <a:gd name="T2" fmla="*/ 201815 w 21600"/>
              <a:gd name="T3" fmla="*/ 0 h 21586"/>
              <a:gd name="T4" fmla="*/ 209143 w 21600"/>
              <a:gd name="T5" fmla="*/ 1854599 h 21586"/>
              <a:gd name="T6" fmla="*/ 0 60000 65536"/>
              <a:gd name="T7" fmla="*/ 0 60000 65536"/>
              <a:gd name="T8" fmla="*/ 0 60000 65536"/>
            </a:gdLst>
            <a:ahLst/>
            <a:cxnLst>
              <a:cxn ang="T6">
                <a:pos x="T0" y="T1"/>
              </a:cxn>
              <a:cxn ang="T7">
                <a:pos x="T2" y="T3"/>
              </a:cxn>
              <a:cxn ang="T8">
                <a:pos x="T4" y="T5"/>
              </a:cxn>
            </a:cxnLst>
            <a:rect l="0" t="0" r="r" b="b"/>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accent1"/>
            </a:solidFill>
            <a:round/>
            <a:headEnd/>
            <a:tailEnd/>
          </a:ln>
        </p:spPr>
        <p:txBody>
          <a:bodyPr wrap="none" anchor="ctr"/>
          <a:lstStyle/>
          <a:p>
            <a:pPr>
              <a:defRPr/>
            </a:pPr>
            <a:endParaRPr lang="x-none">
              <a:ea typeface="ＭＳ Ｐゴシック" pitchFamily="-84" charset="-128"/>
            </a:endParaRPr>
          </a:p>
        </p:txBody>
      </p:sp>
      <p:sp>
        <p:nvSpPr>
          <p:cNvPr id="1047" name="Oval 48"/>
          <p:cNvSpPr>
            <a:spLocks noChangeArrowheads="1"/>
          </p:cNvSpPr>
          <p:nvPr userDrawn="1"/>
        </p:nvSpPr>
        <p:spPr bwMode="auto">
          <a:xfrm>
            <a:off x="1519238" y="5068888"/>
            <a:ext cx="3175" cy="36512"/>
          </a:xfrm>
          <a:prstGeom prst="ellipse">
            <a:avLst/>
          </a:prstGeom>
          <a:solidFill>
            <a:schemeClr val="tx2"/>
          </a:soli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48" name="Freeform 69"/>
          <p:cNvSpPr>
            <a:spLocks/>
          </p:cNvSpPr>
          <p:nvPr/>
        </p:nvSpPr>
        <p:spPr bwMode="auto">
          <a:xfrm>
            <a:off x="1927225" y="4895850"/>
            <a:ext cx="52388" cy="179388"/>
          </a:xfrm>
          <a:custGeom>
            <a:avLst/>
            <a:gdLst>
              <a:gd name="T0" fmla="*/ 40322885 w 33"/>
              <a:gd name="T1" fmla="*/ 257056654 h 113"/>
              <a:gd name="T2" fmla="*/ 40322885 w 33"/>
              <a:gd name="T3" fmla="*/ 236895348 h 113"/>
              <a:gd name="T4" fmla="*/ 45363245 w 33"/>
              <a:gd name="T5" fmla="*/ 216734042 h 113"/>
              <a:gd name="T6" fmla="*/ 50403606 w 33"/>
              <a:gd name="T7" fmla="*/ 196572735 h 113"/>
              <a:gd name="T8" fmla="*/ 55443967 w 33"/>
              <a:gd name="T9" fmla="*/ 176411429 h 113"/>
              <a:gd name="T10" fmla="*/ 55443967 w 33"/>
              <a:gd name="T11" fmla="*/ 156250123 h 113"/>
              <a:gd name="T12" fmla="*/ 60484327 w 33"/>
              <a:gd name="T13" fmla="*/ 136088817 h 113"/>
              <a:gd name="T14" fmla="*/ 60484327 w 33"/>
              <a:gd name="T15" fmla="*/ 115927511 h 113"/>
              <a:gd name="T16" fmla="*/ 70565048 w 33"/>
              <a:gd name="T17" fmla="*/ 95766204 h 113"/>
              <a:gd name="T18" fmla="*/ 70565048 w 33"/>
              <a:gd name="T19" fmla="*/ 75604898 h 113"/>
              <a:gd name="T20" fmla="*/ 70565048 w 33"/>
              <a:gd name="T21" fmla="*/ 55443592 h 113"/>
              <a:gd name="T22" fmla="*/ 70565048 w 33"/>
              <a:gd name="T23" fmla="*/ 35282286 h 113"/>
              <a:gd name="T24" fmla="*/ 75605409 w 33"/>
              <a:gd name="T25" fmla="*/ 15120980 h 113"/>
              <a:gd name="T26" fmla="*/ 70565048 w 33"/>
              <a:gd name="T27" fmla="*/ 0 h 113"/>
              <a:gd name="T28" fmla="*/ 55443967 w 33"/>
              <a:gd name="T29" fmla="*/ 10080653 h 113"/>
              <a:gd name="T30" fmla="*/ 35282524 w 33"/>
              <a:gd name="T31" fmla="*/ 10080653 h 113"/>
              <a:gd name="T32" fmla="*/ 20161442 w 33"/>
              <a:gd name="T33" fmla="*/ 20161306 h 113"/>
              <a:gd name="T34" fmla="*/ 15121082 w 33"/>
              <a:gd name="T35" fmla="*/ 40322612 h 113"/>
              <a:gd name="T36" fmla="*/ 10080721 w 33"/>
              <a:gd name="T37" fmla="*/ 60483919 h 113"/>
              <a:gd name="T38" fmla="*/ 10080721 w 33"/>
              <a:gd name="T39" fmla="*/ 80645225 h 113"/>
              <a:gd name="T40" fmla="*/ 10080721 w 33"/>
              <a:gd name="T41" fmla="*/ 100806531 h 113"/>
              <a:gd name="T42" fmla="*/ 5040361 w 33"/>
              <a:gd name="T43" fmla="*/ 120967837 h 113"/>
              <a:gd name="T44" fmla="*/ 0 w 33"/>
              <a:gd name="T45" fmla="*/ 141129143 h 113"/>
              <a:gd name="T46" fmla="*/ 0 w 33"/>
              <a:gd name="T47" fmla="*/ 161290450 h 113"/>
              <a:gd name="T48" fmla="*/ 0 w 33"/>
              <a:gd name="T49" fmla="*/ 181451756 h 113"/>
              <a:gd name="T50" fmla="*/ 5040361 w 33"/>
              <a:gd name="T51" fmla="*/ 201613062 h 113"/>
              <a:gd name="T52" fmla="*/ 15121082 w 33"/>
              <a:gd name="T53" fmla="*/ 221774368 h 113"/>
              <a:gd name="T54" fmla="*/ 15121082 w 33"/>
              <a:gd name="T55" fmla="*/ 241935674 h 113"/>
              <a:gd name="T56" fmla="*/ 10080721 w 33"/>
              <a:gd name="T57" fmla="*/ 262096981 h 113"/>
              <a:gd name="T58" fmla="*/ 20161442 w 33"/>
              <a:gd name="T59" fmla="*/ 282258287 h 113"/>
              <a:gd name="T60" fmla="*/ 40322885 w 33"/>
              <a:gd name="T61" fmla="*/ 272177634 h 113"/>
              <a:gd name="T62" fmla="*/ 30242164 w 33"/>
              <a:gd name="T63" fmla="*/ 257056654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w="12700" cap="rnd" cmpd="sng">
            <a:noFill/>
            <a:prstDash val="solid"/>
            <a:round/>
            <a:headEnd type="none" w="med" len="med"/>
            <a:tailEnd type="none" w="med" len="med"/>
          </a:ln>
        </p:spPr>
        <p:txBody>
          <a:bodyPr/>
          <a:lstStyle/>
          <a:p>
            <a:pPr>
              <a:defRPr/>
            </a:pPr>
            <a:endParaRPr lang="x-none">
              <a:ea typeface="ＭＳ Ｐゴシック" pitchFamily="-84" charset="-128"/>
            </a:endParaRPr>
          </a:p>
        </p:txBody>
      </p:sp>
      <p:grpSp>
        <p:nvGrpSpPr>
          <p:cNvPr id="1049" name="Group 147"/>
          <p:cNvGrpSpPr>
            <a:grpSpLocks/>
          </p:cNvGrpSpPr>
          <p:nvPr/>
        </p:nvGrpSpPr>
        <p:grpSpPr bwMode="auto">
          <a:xfrm>
            <a:off x="3829050" y="5580063"/>
            <a:ext cx="468313" cy="649287"/>
            <a:chOff x="2412" y="3515"/>
            <a:chExt cx="295" cy="409"/>
          </a:xfrm>
        </p:grpSpPr>
        <p:sp>
          <p:nvSpPr>
            <p:cNvPr id="3" name="Rectangle 71"/>
            <p:cNvSpPr>
              <a:spLocks noChangeArrowheads="1"/>
            </p:cNvSpPr>
            <p:nvPr/>
          </p:nvSpPr>
          <p:spPr bwMode="auto">
            <a:xfrm rot="1260000">
              <a:off x="2601" y="3553"/>
              <a:ext cx="52" cy="244"/>
            </a:xfrm>
            <a:prstGeom prst="rect">
              <a:avLst/>
            </a:prstGeom>
            <a:gradFill rotWithShape="0">
              <a:gsLst>
                <a:gs pos="0">
                  <a:schemeClr val="bg1"/>
                </a:gs>
                <a:gs pos="50000">
                  <a:schemeClr val="bg1">
                    <a:gamma/>
                    <a:shade val="53725"/>
                    <a:invGamma/>
                  </a:schemeClr>
                </a:gs>
                <a:gs pos="100000">
                  <a:schemeClr val="bg1"/>
                </a:gs>
              </a:gsLst>
              <a:lin ang="2700000" scaled="1"/>
            </a:gradFill>
            <a:ln w="12700">
              <a:solidFill>
                <a:schemeClr val="bg1"/>
              </a:solidFill>
              <a:miter lim="800000"/>
              <a:headEnd/>
              <a:tailEnd/>
            </a:ln>
            <a:effectLst/>
          </p:spPr>
          <p:txBody>
            <a:bodyPr wrap="none" anchor="ctr"/>
            <a:lstStyle/>
            <a:p>
              <a:pPr algn="ctr">
                <a:defRPr/>
              </a:pPr>
              <a:endParaRPr lang="en-US" dirty="0">
                <a:solidFill>
                  <a:schemeClr val="bg1"/>
                </a:solidFill>
                <a:latin typeface="Times" charset="0"/>
                <a:ea typeface="+mn-ea"/>
              </a:endParaRPr>
            </a:p>
          </p:txBody>
        </p:sp>
        <p:sp>
          <p:nvSpPr>
            <p:cNvPr id="4" name="Rectangle 72"/>
            <p:cNvSpPr>
              <a:spLocks noChangeArrowheads="1"/>
            </p:cNvSpPr>
            <p:nvPr/>
          </p:nvSpPr>
          <p:spPr bwMode="auto">
            <a:xfrm>
              <a:off x="2412" y="3898"/>
              <a:ext cx="292" cy="26"/>
            </a:xfrm>
            <a:prstGeom prst="rect">
              <a:avLst/>
            </a:prstGeom>
            <a:gradFill rotWithShape="0">
              <a:gsLst>
                <a:gs pos="0">
                  <a:schemeClr val="bg1"/>
                </a:gs>
                <a:gs pos="50000">
                  <a:schemeClr val="bg1">
                    <a:gamma/>
                    <a:shade val="29804"/>
                    <a:invGamma/>
                  </a:schemeClr>
                </a:gs>
                <a:gs pos="100000">
                  <a:schemeClr val="bg1"/>
                </a:gs>
              </a:gsLst>
              <a:lin ang="5400000" scaled="1"/>
            </a:gradFill>
            <a:ln w="12700">
              <a:solidFill>
                <a:schemeClr val="bg1"/>
              </a:solidFill>
              <a:miter lim="800000"/>
              <a:headEnd/>
              <a:tailEnd/>
            </a:ln>
            <a:effectLst/>
          </p:spPr>
          <p:txBody>
            <a:bodyPr wrap="none" anchor="ctr"/>
            <a:lstStyle/>
            <a:p>
              <a:pPr>
                <a:defRPr/>
              </a:pPr>
              <a:endParaRPr lang="en-US" dirty="0">
                <a:latin typeface="Comic Sans MS" charset="0"/>
                <a:ea typeface="+mn-ea"/>
              </a:endParaRPr>
            </a:p>
          </p:txBody>
        </p:sp>
        <p:sp>
          <p:nvSpPr>
            <p:cNvPr id="5" name="Rectangle 73"/>
            <p:cNvSpPr>
              <a:spLocks noChangeArrowheads="1"/>
            </p:cNvSpPr>
            <p:nvPr/>
          </p:nvSpPr>
          <p:spPr bwMode="auto">
            <a:xfrm>
              <a:off x="2672" y="3714"/>
              <a:ext cx="32" cy="176"/>
            </a:xfrm>
            <a:prstGeom prst="rect">
              <a:avLst/>
            </a:prstGeom>
            <a:gradFill rotWithShape="0">
              <a:gsLst>
                <a:gs pos="0">
                  <a:schemeClr val="bg1"/>
                </a:gs>
                <a:gs pos="50000">
                  <a:schemeClr val="bg1">
                    <a:gamma/>
                    <a:shade val="46275"/>
                    <a:invGamma/>
                  </a:schemeClr>
                </a:gs>
                <a:gs pos="100000">
                  <a:schemeClr val="bg1"/>
                </a:gs>
              </a:gsLst>
              <a:lin ang="2700000" scaled="1"/>
            </a:gradFill>
            <a:ln w="12700">
              <a:solidFill>
                <a:schemeClr val="bg1"/>
              </a:solidFill>
              <a:miter lim="800000"/>
              <a:headEnd/>
              <a:tailEnd/>
            </a:ln>
            <a:effectLst/>
          </p:spPr>
          <p:txBody>
            <a:bodyPr wrap="none" anchor="ctr"/>
            <a:lstStyle/>
            <a:p>
              <a:pPr>
                <a:defRPr/>
              </a:pPr>
              <a:endParaRPr lang="en-US" dirty="0">
                <a:latin typeface="Comic Sans MS" charset="0"/>
                <a:ea typeface="+mn-ea"/>
              </a:endParaRPr>
            </a:p>
          </p:txBody>
        </p:sp>
        <p:sp>
          <p:nvSpPr>
            <p:cNvPr id="6" name="Oval 74"/>
            <p:cNvSpPr>
              <a:spLocks noChangeArrowheads="1"/>
            </p:cNvSpPr>
            <p:nvPr/>
          </p:nvSpPr>
          <p:spPr bwMode="auto">
            <a:xfrm>
              <a:off x="2612" y="3680"/>
              <a:ext cx="72" cy="59"/>
            </a:xfrm>
            <a:prstGeom prst="ellipse">
              <a:avLst/>
            </a:prstGeom>
            <a:gradFill rotWithShape="0">
              <a:gsLst>
                <a:gs pos="0">
                  <a:schemeClr val="bg1"/>
                </a:gs>
                <a:gs pos="50000">
                  <a:schemeClr val="bg1">
                    <a:gamma/>
                    <a:shade val="46275"/>
                    <a:invGamma/>
                  </a:schemeClr>
                </a:gs>
                <a:gs pos="100000">
                  <a:schemeClr val="bg1"/>
                </a:gs>
              </a:gsLst>
              <a:lin ang="5400000" scaled="1"/>
            </a:gradFill>
            <a:ln w="12700">
              <a:solidFill>
                <a:schemeClr val="tx1"/>
              </a:solidFill>
              <a:round/>
              <a:headEnd/>
              <a:tailEnd/>
            </a:ln>
            <a:effectLst/>
          </p:spPr>
          <p:txBody>
            <a:bodyPr wrap="none" anchor="ctr"/>
            <a:lstStyle/>
            <a:p>
              <a:pPr>
                <a:defRPr/>
              </a:pPr>
              <a:endParaRPr lang="en-US" dirty="0">
                <a:latin typeface="Comic Sans MS" charset="0"/>
                <a:ea typeface="+mn-ea"/>
              </a:endParaRPr>
            </a:p>
          </p:txBody>
        </p:sp>
        <p:sp>
          <p:nvSpPr>
            <p:cNvPr id="1128" name="Rectangle 75"/>
            <p:cNvSpPr>
              <a:spLocks noChangeArrowheads="1"/>
            </p:cNvSpPr>
            <p:nvPr/>
          </p:nvSpPr>
          <p:spPr bwMode="auto">
            <a:xfrm rot="1080000">
              <a:off x="2492" y="3817"/>
              <a:ext cx="132" cy="9"/>
            </a:xfrm>
            <a:prstGeom prst="rect">
              <a:avLst/>
            </a:prstGeom>
            <a:solidFill>
              <a:schemeClr val="bg1"/>
            </a:solidFill>
            <a:ln w="12700">
              <a:noFill/>
              <a:miter lim="800000"/>
              <a:headEnd/>
              <a:tailEnd/>
            </a:ln>
          </p:spPr>
          <p:txBody>
            <a:bodyPr wrap="none" anchor="ctr"/>
            <a:lstStyle/>
            <a:p>
              <a:pPr>
                <a:defRPr/>
              </a:pPr>
              <a:endParaRPr lang="en-US" dirty="0">
                <a:ea typeface="ＭＳ Ｐゴシック" pitchFamily="-84" charset="-128"/>
              </a:endParaRPr>
            </a:p>
          </p:txBody>
        </p:sp>
        <p:sp>
          <p:nvSpPr>
            <p:cNvPr id="1129" name="Rectangle 76"/>
            <p:cNvSpPr>
              <a:spLocks noChangeArrowheads="1"/>
            </p:cNvSpPr>
            <p:nvPr/>
          </p:nvSpPr>
          <p:spPr bwMode="auto">
            <a:xfrm>
              <a:off x="2552" y="3831"/>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pPr>
                <a:defRPr/>
              </a:pPr>
              <a:endParaRPr lang="en-US" dirty="0">
                <a:ea typeface="ＭＳ Ｐゴシック" pitchFamily="-84" charset="-128"/>
              </a:endParaRPr>
            </a:p>
          </p:txBody>
        </p:sp>
        <p:sp>
          <p:nvSpPr>
            <p:cNvPr id="1130" name="Rectangle 77"/>
            <p:cNvSpPr>
              <a:spLocks noChangeArrowheads="1"/>
            </p:cNvSpPr>
            <p:nvPr/>
          </p:nvSpPr>
          <p:spPr bwMode="auto">
            <a:xfrm rot="1200000">
              <a:off x="2675" y="3515"/>
              <a:ext cx="32" cy="42"/>
            </a:xfrm>
            <a:prstGeom prst="rect">
              <a:avLst/>
            </a:prstGeom>
            <a:solidFill>
              <a:schemeClr val="bg1"/>
            </a:solidFill>
            <a:ln w="12700">
              <a:solidFill>
                <a:schemeClr val="tx1"/>
              </a:solidFill>
              <a:miter lim="800000"/>
              <a:headEnd/>
              <a:tailEnd/>
            </a:ln>
          </p:spPr>
          <p:txBody>
            <a:bodyPr wrap="none" anchor="ctr"/>
            <a:lstStyle/>
            <a:p>
              <a:pPr>
                <a:defRPr/>
              </a:pPr>
              <a:endParaRPr lang="en-US" dirty="0">
                <a:ea typeface="ＭＳ Ｐゴシック" pitchFamily="-84" charset="-128"/>
              </a:endParaRPr>
            </a:p>
          </p:txBody>
        </p:sp>
      </p:grpSp>
      <p:grpSp>
        <p:nvGrpSpPr>
          <p:cNvPr id="1050" name="Group 81"/>
          <p:cNvGrpSpPr>
            <a:grpSpLocks/>
          </p:cNvGrpSpPr>
          <p:nvPr/>
        </p:nvGrpSpPr>
        <p:grpSpPr bwMode="auto">
          <a:xfrm>
            <a:off x="5507038" y="588963"/>
            <a:ext cx="703262" cy="958850"/>
            <a:chOff x="3883" y="688"/>
            <a:chExt cx="576" cy="792"/>
          </a:xfrm>
        </p:grpSpPr>
        <p:sp>
          <p:nvSpPr>
            <p:cNvPr id="7" name="Rectangle 82"/>
            <p:cNvSpPr>
              <a:spLocks noChangeArrowheads="1"/>
            </p:cNvSpPr>
            <p:nvPr/>
          </p:nvSpPr>
          <p:spPr bwMode="auto">
            <a:xfrm>
              <a:off x="4096" y="688"/>
              <a:ext cx="152" cy="792"/>
            </a:xfrm>
            <a:prstGeom prst="rect">
              <a:avLst/>
            </a:prstGeom>
            <a:solidFill>
              <a:schemeClr val="hlink"/>
            </a:solidFill>
            <a:ln w="12700">
              <a:solidFill>
                <a:schemeClr val="tx1"/>
              </a:solidFill>
              <a:miter lim="800000"/>
              <a:headEnd/>
              <a:tailEnd/>
            </a:ln>
          </p:spPr>
          <p:txBody>
            <a:bodyPr wrap="none" anchor="ctr"/>
            <a:lstStyle/>
            <a:p>
              <a:pPr>
                <a:defRPr/>
              </a:pPr>
              <a:endParaRPr lang="en-US" dirty="0">
                <a:ea typeface="ＭＳ Ｐゴシック" pitchFamily="-84" charset="-128"/>
              </a:endParaRPr>
            </a:p>
          </p:txBody>
        </p:sp>
        <p:sp>
          <p:nvSpPr>
            <p:cNvPr id="8" name="Rectangle 83"/>
            <p:cNvSpPr>
              <a:spLocks noChangeArrowheads="1"/>
            </p:cNvSpPr>
            <p:nvPr/>
          </p:nvSpPr>
          <p:spPr bwMode="auto">
            <a:xfrm>
              <a:off x="3883" y="824"/>
              <a:ext cx="576" cy="144"/>
            </a:xfrm>
            <a:prstGeom prst="rect">
              <a:avLst/>
            </a:prstGeom>
            <a:solidFill>
              <a:schemeClr val="hlink"/>
            </a:solidFill>
            <a:ln w="12700">
              <a:solidFill>
                <a:schemeClr val="tx1"/>
              </a:solidFill>
              <a:miter lim="800000"/>
              <a:headEnd/>
              <a:tailEnd/>
            </a:ln>
          </p:spPr>
          <p:txBody>
            <a:bodyPr wrap="none" anchor="ctr"/>
            <a:lstStyle/>
            <a:p>
              <a:pPr>
                <a:defRPr/>
              </a:pPr>
              <a:endParaRPr lang="en-US" dirty="0">
                <a:ea typeface="ＭＳ Ｐゴシック" pitchFamily="-84" charset="-128"/>
              </a:endParaRPr>
            </a:p>
          </p:txBody>
        </p:sp>
        <p:sp>
          <p:nvSpPr>
            <p:cNvPr id="9" name="Rectangle 84"/>
            <p:cNvSpPr>
              <a:spLocks noChangeArrowheads="1"/>
            </p:cNvSpPr>
            <p:nvPr/>
          </p:nvSpPr>
          <p:spPr bwMode="auto">
            <a:xfrm>
              <a:off x="4101" y="773"/>
              <a:ext cx="143" cy="278"/>
            </a:xfrm>
            <a:prstGeom prst="rect">
              <a:avLst/>
            </a:prstGeom>
            <a:solidFill>
              <a:schemeClr val="hlink"/>
            </a:solidFill>
            <a:ln w="12700">
              <a:noFill/>
              <a:miter lim="800000"/>
              <a:headEnd/>
              <a:tailEnd/>
            </a:ln>
          </p:spPr>
          <p:txBody>
            <a:bodyPr wrap="none" anchor="ctr"/>
            <a:lstStyle/>
            <a:p>
              <a:pPr>
                <a:defRPr/>
              </a:pPr>
              <a:endParaRPr lang="en-US" dirty="0">
                <a:ea typeface="ＭＳ Ｐゴシック" pitchFamily="-84" charset="-128"/>
              </a:endParaRPr>
            </a:p>
          </p:txBody>
        </p:sp>
      </p:grpSp>
      <p:grpSp>
        <p:nvGrpSpPr>
          <p:cNvPr id="1051" name="Group 87"/>
          <p:cNvGrpSpPr>
            <a:grpSpLocks/>
          </p:cNvGrpSpPr>
          <p:nvPr/>
        </p:nvGrpSpPr>
        <p:grpSpPr bwMode="auto">
          <a:xfrm>
            <a:off x="223838" y="6316663"/>
            <a:ext cx="8704262" cy="454025"/>
            <a:chOff x="149" y="3969"/>
            <a:chExt cx="5483" cy="286"/>
          </a:xfrm>
        </p:grpSpPr>
        <p:sp>
          <p:nvSpPr>
            <p:cNvPr id="1112" name="Line 88"/>
            <p:cNvSpPr>
              <a:spLocks noChangeShapeType="1"/>
            </p:cNvSpPr>
            <p:nvPr/>
          </p:nvSpPr>
          <p:spPr bwMode="auto">
            <a:xfrm>
              <a:off x="14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113" name="Rectangle 89"/>
            <p:cNvSpPr>
              <a:spLocks noChangeArrowheads="1"/>
            </p:cNvSpPr>
            <p:nvPr/>
          </p:nvSpPr>
          <p:spPr bwMode="auto">
            <a:xfrm>
              <a:off x="1931" y="3969"/>
              <a:ext cx="1844" cy="286"/>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lgn="ctr">
                <a:defRPr/>
              </a:pPr>
              <a:r>
                <a:rPr lang="en-US" sz="2400" b="1" dirty="0">
                  <a:latin typeface="Times" pitchFamily="18" charset="0"/>
                  <a:ea typeface="ＭＳ Ｐゴシック" pitchFamily="-84" charset="-128"/>
                </a:rPr>
                <a:t> </a:t>
              </a:r>
              <a:r>
                <a:rPr lang="en-US" sz="2400" b="1" dirty="0">
                  <a:solidFill>
                    <a:schemeClr val="accent1"/>
                  </a:solidFill>
                  <a:latin typeface="Times" pitchFamily="18" charset="0"/>
                  <a:ea typeface="ＭＳ Ｐゴシック" pitchFamily="-84" charset="-128"/>
                </a:rPr>
                <a:t>The </a:t>
              </a:r>
              <a:r>
                <a:rPr lang="ja-JP" altLang="en-US" sz="2400" b="1">
                  <a:solidFill>
                    <a:schemeClr val="accent1"/>
                  </a:solidFill>
                  <a:latin typeface="Times" pitchFamily="18" charset="0"/>
                  <a:ea typeface="ＭＳ Ｐゴシック" pitchFamily="-84" charset="-128"/>
                </a:rPr>
                <a:t>“</a:t>
              </a:r>
              <a:r>
                <a:rPr lang="en-US" altLang="ja-JP" sz="2400" b="1" dirty="0">
                  <a:solidFill>
                    <a:schemeClr val="accent1"/>
                  </a:solidFill>
                  <a:latin typeface="Times" pitchFamily="18" charset="0"/>
                  <a:ea typeface="ＭＳ Ｐゴシック" pitchFamily="-84" charset="-128"/>
                </a:rPr>
                <a:t>Opened</a:t>
              </a:r>
              <a:r>
                <a:rPr lang="ja-JP" altLang="en-US" sz="2400" b="1">
                  <a:solidFill>
                    <a:schemeClr val="accent1"/>
                  </a:solidFill>
                  <a:latin typeface="Times" pitchFamily="18" charset="0"/>
                  <a:ea typeface="ＭＳ Ｐゴシック" pitchFamily="-84" charset="-128"/>
                </a:rPr>
                <a:t>”</a:t>
              </a:r>
              <a:r>
                <a:rPr lang="en-US" altLang="ja-JP" sz="2400" b="1" dirty="0">
                  <a:solidFill>
                    <a:schemeClr val="accent1"/>
                  </a:solidFill>
                  <a:latin typeface="Times" pitchFamily="18" charset="0"/>
                  <a:ea typeface="ＭＳ Ｐゴシック" pitchFamily="-84" charset="-128"/>
                </a:rPr>
                <a:t> Bible</a:t>
              </a:r>
              <a:endParaRPr lang="en-US" sz="2400" b="1" dirty="0">
                <a:latin typeface="Times" pitchFamily="18" charset="0"/>
                <a:ea typeface="ＭＳ Ｐゴシック" pitchFamily="-84" charset="-128"/>
              </a:endParaRPr>
            </a:p>
          </p:txBody>
        </p:sp>
        <p:sp>
          <p:nvSpPr>
            <p:cNvPr id="1114" name="Line 90"/>
            <p:cNvSpPr>
              <a:spLocks noChangeShapeType="1"/>
            </p:cNvSpPr>
            <p:nvPr/>
          </p:nvSpPr>
          <p:spPr bwMode="auto">
            <a:xfrm>
              <a:off x="380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115" name="Line 91"/>
            <p:cNvSpPr>
              <a:spLocks noChangeShapeType="1"/>
            </p:cNvSpPr>
            <p:nvPr/>
          </p:nvSpPr>
          <p:spPr bwMode="auto">
            <a:xfrm>
              <a:off x="380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116" name="Line 92"/>
            <p:cNvSpPr>
              <a:spLocks noChangeShapeType="1"/>
            </p:cNvSpPr>
            <p:nvPr/>
          </p:nvSpPr>
          <p:spPr bwMode="auto">
            <a:xfrm>
              <a:off x="14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grpSp>
      <p:grpSp>
        <p:nvGrpSpPr>
          <p:cNvPr id="1052" name="Group 93"/>
          <p:cNvGrpSpPr>
            <a:grpSpLocks/>
          </p:cNvGrpSpPr>
          <p:nvPr/>
        </p:nvGrpSpPr>
        <p:grpSpPr bwMode="auto">
          <a:xfrm>
            <a:off x="206375" y="311150"/>
            <a:ext cx="8742363" cy="317500"/>
            <a:chOff x="130" y="196"/>
            <a:chExt cx="5483" cy="200"/>
          </a:xfrm>
        </p:grpSpPr>
        <p:sp>
          <p:nvSpPr>
            <p:cNvPr id="1118" name="Line 94"/>
            <p:cNvSpPr>
              <a:spLocks noChangeShapeType="1"/>
            </p:cNvSpPr>
            <p:nvPr/>
          </p:nvSpPr>
          <p:spPr bwMode="auto">
            <a:xfrm>
              <a:off x="13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119" name="Line 95"/>
            <p:cNvSpPr>
              <a:spLocks noChangeShapeType="1"/>
            </p:cNvSpPr>
            <p:nvPr/>
          </p:nvSpPr>
          <p:spPr bwMode="auto">
            <a:xfrm>
              <a:off x="379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120" name="Line 96"/>
            <p:cNvSpPr>
              <a:spLocks noChangeShapeType="1"/>
            </p:cNvSpPr>
            <p:nvPr/>
          </p:nvSpPr>
          <p:spPr bwMode="auto">
            <a:xfrm>
              <a:off x="379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121" name="Line 97"/>
            <p:cNvSpPr>
              <a:spLocks noChangeShapeType="1"/>
            </p:cNvSpPr>
            <p:nvPr/>
          </p:nvSpPr>
          <p:spPr bwMode="auto">
            <a:xfrm>
              <a:off x="13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122" name="Line 98"/>
            <p:cNvSpPr>
              <a:spLocks noChangeShapeType="1"/>
            </p:cNvSpPr>
            <p:nvPr/>
          </p:nvSpPr>
          <p:spPr bwMode="auto">
            <a:xfrm>
              <a:off x="13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123" name="Line 99"/>
            <p:cNvSpPr>
              <a:spLocks noChangeShapeType="1"/>
            </p:cNvSpPr>
            <p:nvPr/>
          </p:nvSpPr>
          <p:spPr bwMode="auto">
            <a:xfrm>
              <a:off x="379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grpSp>
      <p:sp>
        <p:nvSpPr>
          <p:cNvPr id="1053" name="Line 102"/>
          <p:cNvSpPr>
            <a:spLocks noChangeShapeType="1"/>
          </p:cNvSpPr>
          <p:nvPr/>
        </p:nvSpPr>
        <p:spPr bwMode="auto">
          <a:xfrm flipH="1">
            <a:off x="5456238" y="4124325"/>
            <a:ext cx="842962" cy="579438"/>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54" name="Line 103"/>
          <p:cNvSpPr>
            <a:spLocks noChangeShapeType="1"/>
          </p:cNvSpPr>
          <p:nvPr/>
        </p:nvSpPr>
        <p:spPr bwMode="auto">
          <a:xfrm flipH="1">
            <a:off x="5568950" y="4084638"/>
            <a:ext cx="842963" cy="579437"/>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55" name="Line 106"/>
          <p:cNvSpPr>
            <a:spLocks noChangeShapeType="1"/>
          </p:cNvSpPr>
          <p:nvPr/>
        </p:nvSpPr>
        <p:spPr bwMode="auto">
          <a:xfrm rot="-924446">
            <a:off x="3797300" y="2781300"/>
            <a:ext cx="98425" cy="1450975"/>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56" name="Line 107"/>
          <p:cNvSpPr>
            <a:spLocks noChangeShapeType="1"/>
          </p:cNvSpPr>
          <p:nvPr/>
        </p:nvSpPr>
        <p:spPr bwMode="auto">
          <a:xfrm rot="-924446">
            <a:off x="3683000" y="2803525"/>
            <a:ext cx="119063" cy="1076325"/>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57" name="Line 110"/>
          <p:cNvSpPr>
            <a:spLocks noChangeShapeType="1"/>
          </p:cNvSpPr>
          <p:nvPr/>
        </p:nvSpPr>
        <p:spPr bwMode="auto">
          <a:xfrm rot="-924446">
            <a:off x="2744788" y="3352800"/>
            <a:ext cx="479425" cy="958850"/>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58" name="Line 112"/>
          <p:cNvSpPr>
            <a:spLocks noChangeShapeType="1"/>
          </p:cNvSpPr>
          <p:nvPr/>
        </p:nvSpPr>
        <p:spPr bwMode="auto">
          <a:xfrm rot="-924446">
            <a:off x="2112963" y="4291013"/>
            <a:ext cx="655637" cy="514350"/>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59" name="Line 113"/>
          <p:cNvSpPr>
            <a:spLocks noChangeShapeType="1"/>
          </p:cNvSpPr>
          <p:nvPr/>
        </p:nvSpPr>
        <p:spPr bwMode="auto">
          <a:xfrm rot="20675554" flipV="1">
            <a:off x="2570163" y="2674938"/>
            <a:ext cx="315912" cy="601662"/>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60" name="Line 114"/>
          <p:cNvSpPr>
            <a:spLocks noChangeShapeType="1"/>
          </p:cNvSpPr>
          <p:nvPr/>
        </p:nvSpPr>
        <p:spPr bwMode="auto">
          <a:xfrm rot="-924446" flipH="1" flipV="1">
            <a:off x="2689225" y="3373438"/>
            <a:ext cx="112713" cy="350837"/>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61" name="Line 115"/>
          <p:cNvSpPr>
            <a:spLocks noChangeShapeType="1"/>
          </p:cNvSpPr>
          <p:nvPr/>
        </p:nvSpPr>
        <p:spPr bwMode="auto">
          <a:xfrm rot="-924446" flipH="1" flipV="1">
            <a:off x="2686050" y="3462338"/>
            <a:ext cx="258763" cy="434975"/>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62" name="Line 116"/>
          <p:cNvSpPr>
            <a:spLocks noChangeShapeType="1"/>
          </p:cNvSpPr>
          <p:nvPr/>
        </p:nvSpPr>
        <p:spPr bwMode="auto">
          <a:xfrm rot="20675554" flipH="1">
            <a:off x="1944688" y="2901950"/>
            <a:ext cx="622300" cy="1046163"/>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63" name="Line 117"/>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64" name="Line 118"/>
          <p:cNvSpPr>
            <a:spLocks noChangeShapeType="1"/>
          </p:cNvSpPr>
          <p:nvPr/>
        </p:nvSpPr>
        <p:spPr bwMode="auto">
          <a:xfrm rot="20675554" flipH="1">
            <a:off x="1676400" y="4752975"/>
            <a:ext cx="366713" cy="625475"/>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65" name="Line 119"/>
          <p:cNvSpPr>
            <a:spLocks noChangeShapeType="1"/>
          </p:cNvSpPr>
          <p:nvPr/>
        </p:nvSpPr>
        <p:spPr bwMode="auto">
          <a:xfrm rot="20675554" flipH="1">
            <a:off x="1774825" y="4938713"/>
            <a:ext cx="209550" cy="363537"/>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66" name="Oval 49"/>
          <p:cNvSpPr>
            <a:spLocks noChangeArrowheads="1"/>
          </p:cNvSpPr>
          <p:nvPr userDrawn="1"/>
        </p:nvSpPr>
        <p:spPr bwMode="auto">
          <a:xfrm>
            <a:off x="8818563" y="4959350"/>
            <a:ext cx="80962" cy="27305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67" name="Oval 50"/>
          <p:cNvSpPr>
            <a:spLocks noChangeArrowheads="1"/>
          </p:cNvSpPr>
          <p:nvPr userDrawn="1"/>
        </p:nvSpPr>
        <p:spPr bwMode="auto">
          <a:xfrm>
            <a:off x="8348663" y="4959350"/>
            <a:ext cx="80962" cy="273050"/>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pPr>
              <a:defRPr/>
            </a:pPr>
            <a:endParaRPr lang="en-US" dirty="0">
              <a:ea typeface="ＭＳ Ｐゴシック" pitchFamily="-84" charset="-128"/>
            </a:endParaRPr>
          </a:p>
        </p:txBody>
      </p:sp>
      <p:sp>
        <p:nvSpPr>
          <p:cNvPr id="1068" name="Oval 51"/>
          <p:cNvSpPr>
            <a:spLocks noChangeArrowheads="1"/>
          </p:cNvSpPr>
          <p:nvPr userDrawn="1"/>
        </p:nvSpPr>
        <p:spPr bwMode="auto">
          <a:xfrm>
            <a:off x="7985125" y="4994275"/>
            <a:ext cx="49213" cy="20161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69" name="Oval 52"/>
          <p:cNvSpPr>
            <a:spLocks noChangeArrowheads="1"/>
          </p:cNvSpPr>
          <p:nvPr userDrawn="1"/>
        </p:nvSpPr>
        <p:spPr bwMode="auto">
          <a:xfrm>
            <a:off x="7627938" y="5065713"/>
            <a:ext cx="17462" cy="587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70" name="Line 53"/>
          <p:cNvSpPr>
            <a:spLocks noChangeShapeType="1"/>
          </p:cNvSpPr>
          <p:nvPr userDrawn="1"/>
        </p:nvSpPr>
        <p:spPr bwMode="auto">
          <a:xfrm flipH="1">
            <a:off x="8385175" y="5238750"/>
            <a:ext cx="468313"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71" name="Line 54"/>
          <p:cNvSpPr>
            <a:spLocks noChangeShapeType="1"/>
          </p:cNvSpPr>
          <p:nvPr userDrawn="1"/>
        </p:nvSpPr>
        <p:spPr bwMode="auto">
          <a:xfrm flipH="1">
            <a:off x="8386763" y="4953000"/>
            <a:ext cx="474662"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72" name="Line 55"/>
          <p:cNvSpPr>
            <a:spLocks noChangeShapeType="1"/>
          </p:cNvSpPr>
          <p:nvPr userDrawn="1"/>
        </p:nvSpPr>
        <p:spPr bwMode="auto">
          <a:xfrm>
            <a:off x="8023225" y="5202238"/>
            <a:ext cx="331788"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73" name="Line 56"/>
          <p:cNvSpPr>
            <a:spLocks noChangeShapeType="1"/>
          </p:cNvSpPr>
          <p:nvPr userDrawn="1"/>
        </p:nvSpPr>
        <p:spPr bwMode="auto">
          <a:xfrm>
            <a:off x="8023225" y="4987925"/>
            <a:ext cx="331788"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74" name="Line 57"/>
          <p:cNvSpPr>
            <a:spLocks noChangeShapeType="1"/>
          </p:cNvSpPr>
          <p:nvPr userDrawn="1"/>
        </p:nvSpPr>
        <p:spPr bwMode="auto">
          <a:xfrm>
            <a:off x="7640638" y="5130800"/>
            <a:ext cx="331787"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75" name="Line 58"/>
          <p:cNvSpPr>
            <a:spLocks noChangeShapeType="1"/>
          </p:cNvSpPr>
          <p:nvPr userDrawn="1"/>
        </p:nvSpPr>
        <p:spPr bwMode="auto">
          <a:xfrm>
            <a:off x="7640638" y="5059363"/>
            <a:ext cx="331787"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76" name="Rectangle 59"/>
          <p:cNvSpPr>
            <a:spLocks noChangeArrowheads="1"/>
          </p:cNvSpPr>
          <p:nvPr userDrawn="1"/>
        </p:nvSpPr>
        <p:spPr bwMode="auto">
          <a:xfrm>
            <a:off x="8391525" y="4956175"/>
            <a:ext cx="457200" cy="279400"/>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pPr>
              <a:defRPr/>
            </a:pPr>
            <a:endParaRPr lang="en-US" dirty="0">
              <a:ea typeface="ＭＳ Ｐゴシック" pitchFamily="-84" charset="-128"/>
            </a:endParaRPr>
          </a:p>
        </p:txBody>
      </p:sp>
      <p:sp>
        <p:nvSpPr>
          <p:cNvPr id="1077" name="Rectangle 60"/>
          <p:cNvSpPr>
            <a:spLocks noChangeArrowheads="1"/>
          </p:cNvSpPr>
          <p:nvPr userDrawn="1"/>
        </p:nvSpPr>
        <p:spPr bwMode="auto">
          <a:xfrm>
            <a:off x="8005763" y="4994275"/>
            <a:ext cx="347662" cy="204788"/>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pPr>
              <a:defRPr/>
            </a:pPr>
            <a:endParaRPr lang="en-US" dirty="0">
              <a:ea typeface="ＭＳ Ｐゴシック" pitchFamily="-84" charset="-128"/>
            </a:endParaRPr>
          </a:p>
        </p:txBody>
      </p:sp>
      <p:sp>
        <p:nvSpPr>
          <p:cNvPr id="1078" name="Rectangle 61"/>
          <p:cNvSpPr>
            <a:spLocks noChangeArrowheads="1"/>
          </p:cNvSpPr>
          <p:nvPr userDrawn="1"/>
        </p:nvSpPr>
        <p:spPr bwMode="auto">
          <a:xfrm>
            <a:off x="7642225" y="5059363"/>
            <a:ext cx="336550" cy="74612"/>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pPr>
              <a:defRPr/>
            </a:pPr>
            <a:endParaRPr lang="en-US" dirty="0">
              <a:ea typeface="ＭＳ Ｐゴシック" pitchFamily="-84" charset="-128"/>
            </a:endParaRPr>
          </a:p>
        </p:txBody>
      </p:sp>
      <p:sp>
        <p:nvSpPr>
          <p:cNvPr id="1079" name="Oval 62"/>
          <p:cNvSpPr>
            <a:spLocks noChangeArrowheads="1"/>
          </p:cNvSpPr>
          <p:nvPr userDrawn="1"/>
        </p:nvSpPr>
        <p:spPr bwMode="auto">
          <a:xfrm>
            <a:off x="8836025" y="4979988"/>
            <a:ext cx="53975" cy="231775"/>
          </a:xfrm>
          <a:prstGeom prst="ellipse">
            <a:avLst/>
          </a:prstGeom>
          <a:solidFill>
            <a:schemeClr val="bg1"/>
          </a:soli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80" name="Arc 63"/>
          <p:cNvSpPr>
            <a:spLocks/>
          </p:cNvSpPr>
          <p:nvPr userDrawn="1"/>
        </p:nvSpPr>
        <p:spPr bwMode="auto">
          <a:xfrm rot="300000">
            <a:off x="7385050" y="5108575"/>
            <a:ext cx="176213" cy="111125"/>
          </a:xfrm>
          <a:custGeom>
            <a:avLst/>
            <a:gdLst>
              <a:gd name="T0" fmla="*/ 0 w 21597"/>
              <a:gd name="T1" fmla="*/ 0 h 21600"/>
              <a:gd name="T2" fmla="*/ 11730783 w 21597"/>
              <a:gd name="T3" fmla="*/ 2899004 h 21600"/>
              <a:gd name="T4" fmla="*/ 0 w 21597"/>
              <a:gd name="T5" fmla="*/ 2941222 h 21600"/>
              <a:gd name="T6" fmla="*/ 0 60000 65536"/>
              <a:gd name="T7" fmla="*/ 0 60000 65536"/>
              <a:gd name="T8" fmla="*/ 0 60000 65536"/>
            </a:gdLst>
            <a:ahLst/>
            <a:cxnLst>
              <a:cxn ang="T6">
                <a:pos x="T0" y="T1"/>
              </a:cxn>
              <a:cxn ang="T7">
                <a:pos x="T2" y="T3"/>
              </a:cxn>
              <a:cxn ang="T8">
                <a:pos x="T4" y="T5"/>
              </a:cxn>
            </a:cxnLst>
            <a:rect l="0" t="0" r="r" b="b"/>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accent1"/>
            </a:solidFill>
            <a:round/>
            <a:headEnd/>
            <a:tailEnd/>
          </a:ln>
        </p:spPr>
        <p:txBody>
          <a:bodyPr wrap="none" anchor="ctr"/>
          <a:lstStyle/>
          <a:p>
            <a:pPr>
              <a:defRPr/>
            </a:pPr>
            <a:endParaRPr lang="x-none">
              <a:ea typeface="ＭＳ Ｐゴシック" pitchFamily="-84" charset="-128"/>
            </a:endParaRPr>
          </a:p>
        </p:txBody>
      </p:sp>
      <p:sp>
        <p:nvSpPr>
          <p:cNvPr id="1081" name="Arc 64"/>
          <p:cNvSpPr>
            <a:spLocks/>
          </p:cNvSpPr>
          <p:nvPr userDrawn="1"/>
        </p:nvSpPr>
        <p:spPr bwMode="auto">
          <a:xfrm rot="10380000">
            <a:off x="7397750" y="4981575"/>
            <a:ext cx="182563" cy="95250"/>
          </a:xfrm>
          <a:custGeom>
            <a:avLst/>
            <a:gdLst>
              <a:gd name="T0" fmla="*/ 0 w 21600"/>
              <a:gd name="T1" fmla="*/ 1852368 h 21599"/>
              <a:gd name="T2" fmla="*/ 12928089 w 21600"/>
              <a:gd name="T3" fmla="*/ 0 h 21599"/>
              <a:gd name="T4" fmla="*/ 13041599 w 21600"/>
              <a:gd name="T5" fmla="*/ 1852368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accent1"/>
            </a:solidFill>
            <a:round/>
            <a:headEnd/>
            <a:tailEnd/>
          </a:ln>
        </p:spPr>
        <p:txBody>
          <a:bodyPr wrap="none" anchor="ctr"/>
          <a:lstStyle/>
          <a:p>
            <a:pPr>
              <a:defRPr/>
            </a:pPr>
            <a:endParaRPr lang="x-none">
              <a:ea typeface="ＭＳ Ｐゴシック" pitchFamily="-84" charset="-128"/>
            </a:endParaRPr>
          </a:p>
        </p:txBody>
      </p:sp>
      <p:sp>
        <p:nvSpPr>
          <p:cNvPr id="1082" name="Arc 65"/>
          <p:cNvSpPr>
            <a:spLocks/>
          </p:cNvSpPr>
          <p:nvPr userDrawn="1"/>
        </p:nvSpPr>
        <p:spPr bwMode="auto">
          <a:xfrm>
            <a:off x="7558088" y="5005388"/>
            <a:ext cx="36512" cy="95250"/>
          </a:xfrm>
          <a:custGeom>
            <a:avLst/>
            <a:gdLst>
              <a:gd name="T0" fmla="*/ 0 w 22547"/>
              <a:gd name="T1" fmla="*/ 1808 h 21600"/>
              <a:gd name="T2" fmla="*/ 95749 w 22547"/>
              <a:gd name="T3" fmla="*/ 1820386 h 21600"/>
              <a:gd name="T4" fmla="*/ 4039 w 22547"/>
              <a:gd name="T5" fmla="*/ 1852198 h 21600"/>
              <a:gd name="T6" fmla="*/ 0 60000 65536"/>
              <a:gd name="T7" fmla="*/ 0 60000 65536"/>
              <a:gd name="T8" fmla="*/ 0 60000 65536"/>
            </a:gdLst>
            <a:ahLst/>
            <a:cxnLst>
              <a:cxn ang="T6">
                <a:pos x="T0" y="T1"/>
              </a:cxn>
              <a:cxn ang="T7">
                <a:pos x="T2" y="T3"/>
              </a:cxn>
              <a:cxn ang="T8">
                <a:pos x="T4" y="T5"/>
              </a:cxn>
            </a:cxnLst>
            <a:rect l="0" t="0" r="r" b="b"/>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accent1"/>
            </a:solidFill>
            <a:round/>
            <a:headEnd/>
            <a:tailEnd/>
          </a:ln>
        </p:spPr>
        <p:txBody>
          <a:bodyPr wrap="none" anchor="ctr"/>
          <a:lstStyle/>
          <a:p>
            <a:pPr>
              <a:defRPr/>
            </a:pPr>
            <a:endParaRPr lang="x-none">
              <a:ea typeface="ＭＳ Ｐゴシック" pitchFamily="-84" charset="-128"/>
            </a:endParaRPr>
          </a:p>
        </p:txBody>
      </p:sp>
      <p:sp>
        <p:nvSpPr>
          <p:cNvPr id="1083" name="Oval 66"/>
          <p:cNvSpPr>
            <a:spLocks noChangeArrowheads="1"/>
          </p:cNvSpPr>
          <p:nvPr userDrawn="1"/>
        </p:nvSpPr>
        <p:spPr bwMode="auto">
          <a:xfrm>
            <a:off x="7546975" y="5033963"/>
            <a:ext cx="31750" cy="117475"/>
          </a:xfrm>
          <a:prstGeom prst="ellipse">
            <a:avLst/>
          </a:prstGeom>
          <a:solidFill>
            <a:schemeClr val="accent1"/>
          </a:soli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84" name="Arc 67"/>
          <p:cNvSpPr>
            <a:spLocks/>
          </p:cNvSpPr>
          <p:nvPr userDrawn="1"/>
        </p:nvSpPr>
        <p:spPr bwMode="auto">
          <a:xfrm rot="10800000">
            <a:off x="7558088" y="5105400"/>
            <a:ext cx="42862" cy="90488"/>
          </a:xfrm>
          <a:custGeom>
            <a:avLst/>
            <a:gdLst>
              <a:gd name="T0" fmla="*/ 0 w 21596"/>
              <a:gd name="T1" fmla="*/ 1563147 h 21585"/>
              <a:gd name="T2" fmla="*/ 162757 w 21596"/>
              <a:gd name="T3" fmla="*/ 0 h 21585"/>
              <a:gd name="T4" fmla="*/ 168838 w 21596"/>
              <a:gd name="T5" fmla="*/ 1590262 h 21585"/>
              <a:gd name="T6" fmla="*/ 0 60000 65536"/>
              <a:gd name="T7" fmla="*/ 0 60000 65536"/>
              <a:gd name="T8" fmla="*/ 0 60000 65536"/>
            </a:gdLst>
            <a:ahLst/>
            <a:cxnLst>
              <a:cxn ang="T6">
                <a:pos x="T0" y="T1"/>
              </a:cxn>
              <a:cxn ang="T7">
                <a:pos x="T2" y="T3"/>
              </a:cxn>
              <a:cxn ang="T8">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accent1"/>
            </a:solidFill>
            <a:round/>
            <a:headEnd/>
            <a:tailEnd/>
          </a:ln>
        </p:spPr>
        <p:txBody>
          <a:bodyPr wrap="none" anchor="ctr"/>
          <a:lstStyle/>
          <a:p>
            <a:pPr>
              <a:defRPr/>
            </a:pPr>
            <a:endParaRPr lang="x-none">
              <a:ea typeface="ＭＳ Ｐゴシック" pitchFamily="-84" charset="-128"/>
            </a:endParaRPr>
          </a:p>
        </p:txBody>
      </p:sp>
      <p:sp>
        <p:nvSpPr>
          <p:cNvPr id="1085" name="Oval 68"/>
          <p:cNvSpPr>
            <a:spLocks noChangeArrowheads="1"/>
          </p:cNvSpPr>
          <p:nvPr userDrawn="1"/>
        </p:nvSpPr>
        <p:spPr bwMode="auto">
          <a:xfrm>
            <a:off x="7561263" y="5075238"/>
            <a:ext cx="3175" cy="34925"/>
          </a:xfrm>
          <a:prstGeom prst="ellipse">
            <a:avLst/>
          </a:prstGeom>
          <a:solidFill>
            <a:schemeClr val="tx2"/>
          </a:soli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86" name="Line 120"/>
          <p:cNvSpPr>
            <a:spLocks noChangeShapeType="1"/>
          </p:cNvSpPr>
          <p:nvPr userDrawn="1"/>
        </p:nvSpPr>
        <p:spPr bwMode="auto">
          <a:xfrm rot="20675554" flipH="1">
            <a:off x="7037388" y="4754563"/>
            <a:ext cx="39687" cy="282575"/>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87" name="Line 121"/>
          <p:cNvSpPr>
            <a:spLocks noChangeShapeType="1"/>
          </p:cNvSpPr>
          <p:nvPr/>
        </p:nvSpPr>
        <p:spPr bwMode="auto">
          <a:xfrm rot="20675554" flipH="1">
            <a:off x="6753225" y="3752850"/>
            <a:ext cx="39688" cy="282575"/>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88" name="Line 123"/>
          <p:cNvSpPr>
            <a:spLocks noChangeShapeType="1"/>
          </p:cNvSpPr>
          <p:nvPr/>
        </p:nvSpPr>
        <p:spPr bwMode="auto">
          <a:xfrm rot="-924446">
            <a:off x="2093913" y="4330700"/>
            <a:ext cx="831850" cy="552450"/>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89" name="Line 124"/>
          <p:cNvSpPr>
            <a:spLocks noChangeShapeType="1"/>
          </p:cNvSpPr>
          <p:nvPr/>
        </p:nvSpPr>
        <p:spPr bwMode="auto">
          <a:xfrm rot="20675554" flipH="1">
            <a:off x="1978025" y="4033838"/>
            <a:ext cx="209550" cy="363537"/>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90" name="Line 125"/>
          <p:cNvSpPr>
            <a:spLocks noChangeShapeType="1"/>
          </p:cNvSpPr>
          <p:nvPr/>
        </p:nvSpPr>
        <p:spPr bwMode="auto">
          <a:xfrm rot="20675554" flipH="1">
            <a:off x="5591175" y="3776663"/>
            <a:ext cx="366713" cy="246062"/>
          </a:xfrm>
          <a:prstGeom prst="line">
            <a:avLst/>
          </a:prstGeom>
          <a:noFill/>
          <a:ln w="28575">
            <a:solidFill>
              <a:schemeClr val="tx1"/>
            </a:solidFill>
            <a:round/>
            <a:headEnd/>
            <a:tailEnd/>
          </a:ln>
        </p:spPr>
        <p:txBody>
          <a:bodyPr wrap="none" anchor="ctr"/>
          <a:lstStyle/>
          <a:p>
            <a:pPr>
              <a:defRPr/>
            </a:pPr>
            <a:endParaRPr lang="x-none">
              <a:ea typeface="ＭＳ Ｐゴシック" pitchFamily="-84" charset="-128"/>
            </a:endParaRPr>
          </a:p>
        </p:txBody>
      </p:sp>
      <p:sp>
        <p:nvSpPr>
          <p:cNvPr id="1091" name="Line 126"/>
          <p:cNvSpPr>
            <a:spLocks noChangeShapeType="1"/>
          </p:cNvSpPr>
          <p:nvPr/>
        </p:nvSpPr>
        <p:spPr bwMode="auto">
          <a:xfrm rot="20675554" flipH="1">
            <a:off x="5530850" y="3878263"/>
            <a:ext cx="366713" cy="246062"/>
          </a:xfrm>
          <a:prstGeom prst="line">
            <a:avLst/>
          </a:prstGeom>
          <a:noFill/>
          <a:ln w="28575">
            <a:solidFill>
              <a:schemeClr val="tx1"/>
            </a:solidFill>
            <a:round/>
            <a:headEnd/>
            <a:tailEnd/>
          </a:ln>
        </p:spPr>
        <p:txBody>
          <a:bodyPr wrap="none" anchor="ctr"/>
          <a:lstStyle/>
          <a:p>
            <a:pPr>
              <a:defRPr/>
            </a:pPr>
            <a:endParaRPr lang="x-none">
              <a:ea typeface="ＭＳ Ｐゴシック" pitchFamily="-84" charset="-128"/>
            </a:endParaRPr>
          </a:p>
        </p:txBody>
      </p:sp>
      <p:sp>
        <p:nvSpPr>
          <p:cNvPr id="1092" name="Freeform 127"/>
          <p:cNvSpPr>
            <a:spLocks/>
          </p:cNvSpPr>
          <p:nvPr/>
        </p:nvSpPr>
        <p:spPr bwMode="auto">
          <a:xfrm>
            <a:off x="2854325" y="2824163"/>
            <a:ext cx="82550" cy="406400"/>
          </a:xfrm>
          <a:custGeom>
            <a:avLst/>
            <a:gdLst>
              <a:gd name="T0" fmla="*/ 0 w 52"/>
              <a:gd name="T1" fmla="*/ 645160000 h 256"/>
              <a:gd name="T2" fmla="*/ 50403125 w 52"/>
              <a:gd name="T3" fmla="*/ 355342825 h 256"/>
              <a:gd name="T4" fmla="*/ 131048125 w 52"/>
              <a:gd name="T5" fmla="*/ 0 h 256"/>
              <a:gd name="T6" fmla="*/ 0 60000 65536"/>
              <a:gd name="T7" fmla="*/ 0 60000 65536"/>
              <a:gd name="T8" fmla="*/ 0 60000 65536"/>
            </a:gdLst>
            <a:ahLst/>
            <a:cxnLst>
              <a:cxn ang="T6">
                <a:pos x="T0" y="T1"/>
              </a:cxn>
              <a:cxn ang="T7">
                <a:pos x="T2" y="T3"/>
              </a:cxn>
              <a:cxn ang="T8">
                <a:pos x="T4" y="T5"/>
              </a:cxn>
            </a:cxnLst>
            <a:rect l="0" t="0" r="r" b="b"/>
            <a:pathLst>
              <a:path w="52" h="256">
                <a:moveTo>
                  <a:pt x="0" y="256"/>
                </a:moveTo>
                <a:cubicBezTo>
                  <a:pt x="4" y="216"/>
                  <a:pt x="8" y="178"/>
                  <a:pt x="20" y="141"/>
                </a:cubicBezTo>
                <a:cubicBezTo>
                  <a:pt x="33" y="94"/>
                  <a:pt x="52" y="48"/>
                  <a:pt x="52"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093" name="Freeform 128"/>
          <p:cNvSpPr>
            <a:spLocks/>
          </p:cNvSpPr>
          <p:nvPr/>
        </p:nvSpPr>
        <p:spPr bwMode="auto">
          <a:xfrm>
            <a:off x="3032125" y="2770188"/>
            <a:ext cx="41275" cy="295275"/>
          </a:xfrm>
          <a:custGeom>
            <a:avLst/>
            <a:gdLst>
              <a:gd name="T0" fmla="*/ 0 w 26"/>
              <a:gd name="T1" fmla="*/ 468749063 h 186"/>
              <a:gd name="T2" fmla="*/ 65524063 w 26"/>
              <a:gd name="T3" fmla="*/ 209173763 h 186"/>
              <a:gd name="T4" fmla="*/ 65524063 w 26"/>
              <a:gd name="T5" fmla="*/ 0 h 186"/>
              <a:gd name="T6" fmla="*/ 0 60000 65536"/>
              <a:gd name="T7" fmla="*/ 0 60000 65536"/>
              <a:gd name="T8" fmla="*/ 0 60000 65536"/>
            </a:gdLst>
            <a:ahLst/>
            <a:cxnLst>
              <a:cxn ang="T6">
                <a:pos x="T0" y="T1"/>
              </a:cxn>
              <a:cxn ang="T7">
                <a:pos x="T2" y="T3"/>
              </a:cxn>
              <a:cxn ang="T8">
                <a:pos x="T4" y="T5"/>
              </a:cxn>
            </a:cxnLst>
            <a:rect l="0" t="0" r="r" b="b"/>
            <a:pathLst>
              <a:path w="26" h="186">
                <a:moveTo>
                  <a:pt x="0" y="186"/>
                </a:moveTo>
                <a:cubicBezTo>
                  <a:pt x="1" y="175"/>
                  <a:pt x="26" y="89"/>
                  <a:pt x="26" y="83"/>
                </a:cubicBezTo>
                <a:cubicBezTo>
                  <a:pt x="26" y="55"/>
                  <a:pt x="26" y="27"/>
                  <a:pt x="26"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094" name="Freeform 129"/>
          <p:cNvSpPr>
            <a:spLocks/>
          </p:cNvSpPr>
          <p:nvPr/>
        </p:nvSpPr>
        <p:spPr bwMode="auto">
          <a:xfrm>
            <a:off x="3902075" y="2417763"/>
            <a:ext cx="31750" cy="265112"/>
          </a:xfrm>
          <a:custGeom>
            <a:avLst/>
            <a:gdLst>
              <a:gd name="T0" fmla="*/ 0 w 20"/>
              <a:gd name="T1" fmla="*/ 420864506 h 167"/>
              <a:gd name="T2" fmla="*/ 47883763 w 20"/>
              <a:gd name="T3" fmla="*/ 0 h 167"/>
              <a:gd name="T4" fmla="*/ 0 60000 65536"/>
              <a:gd name="T5" fmla="*/ 0 60000 65536"/>
            </a:gdLst>
            <a:ahLst/>
            <a:cxnLst>
              <a:cxn ang="T4">
                <a:pos x="T0" y="T1"/>
              </a:cxn>
              <a:cxn ang="T5">
                <a:pos x="T2" y="T3"/>
              </a:cxn>
            </a:cxnLst>
            <a:rect l="0" t="0" r="r" b="b"/>
            <a:pathLst>
              <a:path w="20" h="167">
                <a:moveTo>
                  <a:pt x="0" y="167"/>
                </a:moveTo>
                <a:cubicBezTo>
                  <a:pt x="20" y="101"/>
                  <a:pt x="19" y="82"/>
                  <a:pt x="19"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095" name="Freeform 130"/>
          <p:cNvSpPr>
            <a:spLocks/>
          </p:cNvSpPr>
          <p:nvPr/>
        </p:nvSpPr>
        <p:spPr bwMode="auto">
          <a:xfrm>
            <a:off x="4318000" y="2438400"/>
            <a:ext cx="1588" cy="182563"/>
          </a:xfrm>
          <a:custGeom>
            <a:avLst/>
            <a:gdLst>
              <a:gd name="T0" fmla="*/ 0 w 1"/>
              <a:gd name="T1" fmla="*/ 289819556 h 115"/>
              <a:gd name="T2" fmla="*/ 0 w 1"/>
              <a:gd name="T3" fmla="*/ 0 h 115"/>
              <a:gd name="T4" fmla="*/ 0 60000 65536"/>
              <a:gd name="T5" fmla="*/ 0 60000 65536"/>
            </a:gdLst>
            <a:ahLst/>
            <a:cxnLst>
              <a:cxn ang="T4">
                <a:pos x="T0" y="T1"/>
              </a:cxn>
              <a:cxn ang="T5">
                <a:pos x="T2" y="T3"/>
              </a:cxn>
            </a:cxnLst>
            <a:rect l="0" t="0" r="r" b="b"/>
            <a:pathLst>
              <a:path w="1" h="115">
                <a:moveTo>
                  <a:pt x="0" y="115"/>
                </a:moveTo>
                <a:cubicBezTo>
                  <a:pt x="0" y="76"/>
                  <a:pt x="0" y="38"/>
                  <a:pt x="0"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096" name="Freeform 131"/>
          <p:cNvSpPr>
            <a:spLocks/>
          </p:cNvSpPr>
          <p:nvPr/>
        </p:nvSpPr>
        <p:spPr bwMode="auto">
          <a:xfrm>
            <a:off x="4724400" y="2265363"/>
            <a:ext cx="20638" cy="366712"/>
          </a:xfrm>
          <a:custGeom>
            <a:avLst/>
            <a:gdLst>
              <a:gd name="T0" fmla="*/ 32763619 w 13"/>
              <a:gd name="T1" fmla="*/ 582154506 h 231"/>
              <a:gd name="T2" fmla="*/ 0 w 13"/>
              <a:gd name="T3" fmla="*/ 0 h 231"/>
              <a:gd name="T4" fmla="*/ 0 60000 65536"/>
              <a:gd name="T5" fmla="*/ 0 60000 65536"/>
            </a:gdLst>
            <a:ahLst/>
            <a:cxnLst>
              <a:cxn ang="T4">
                <a:pos x="T0" y="T1"/>
              </a:cxn>
              <a:cxn ang="T5">
                <a:pos x="T2" y="T3"/>
              </a:cxn>
            </a:cxnLst>
            <a:rect l="0" t="0" r="r" b="b"/>
            <a:pathLst>
              <a:path w="13" h="231">
                <a:moveTo>
                  <a:pt x="13" y="231"/>
                </a:moveTo>
                <a:cubicBezTo>
                  <a:pt x="10" y="164"/>
                  <a:pt x="0" y="73"/>
                  <a:pt x="0"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097" name="Freeform 132"/>
          <p:cNvSpPr>
            <a:spLocks/>
          </p:cNvSpPr>
          <p:nvPr/>
        </p:nvSpPr>
        <p:spPr bwMode="auto">
          <a:xfrm>
            <a:off x="4976813" y="2397125"/>
            <a:ext cx="42862" cy="265113"/>
          </a:xfrm>
          <a:custGeom>
            <a:avLst/>
            <a:gdLst>
              <a:gd name="T0" fmla="*/ 68042631 w 27"/>
              <a:gd name="T1" fmla="*/ 420867681 h 167"/>
              <a:gd name="T2" fmla="*/ 17640094 w 27"/>
              <a:gd name="T3" fmla="*/ 226814490 h 167"/>
              <a:gd name="T4" fmla="*/ 2519333 w 27"/>
              <a:gd name="T5" fmla="*/ 0 h 167"/>
              <a:gd name="T6" fmla="*/ 0 60000 65536"/>
              <a:gd name="T7" fmla="*/ 0 60000 65536"/>
              <a:gd name="T8" fmla="*/ 0 60000 65536"/>
            </a:gdLst>
            <a:ahLst/>
            <a:cxnLst>
              <a:cxn ang="T6">
                <a:pos x="T0" y="T1"/>
              </a:cxn>
              <a:cxn ang="T7">
                <a:pos x="T2" y="T3"/>
              </a:cxn>
              <a:cxn ang="T8">
                <a:pos x="T4" y="T5"/>
              </a:cxn>
            </a:cxnLst>
            <a:rect l="0" t="0" r="r" b="b"/>
            <a:pathLst>
              <a:path w="27" h="167">
                <a:moveTo>
                  <a:pt x="27" y="167"/>
                </a:moveTo>
                <a:cubicBezTo>
                  <a:pt x="20" y="141"/>
                  <a:pt x="13" y="115"/>
                  <a:pt x="7" y="90"/>
                </a:cubicBezTo>
                <a:cubicBezTo>
                  <a:pt x="0" y="13"/>
                  <a:pt x="1" y="43"/>
                  <a:pt x="1"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098" name="Freeform 134"/>
          <p:cNvSpPr>
            <a:spLocks/>
          </p:cNvSpPr>
          <p:nvPr/>
        </p:nvSpPr>
        <p:spPr bwMode="auto">
          <a:xfrm>
            <a:off x="2346325" y="3373438"/>
            <a:ext cx="92075" cy="385762"/>
          </a:xfrm>
          <a:custGeom>
            <a:avLst/>
            <a:gdLst>
              <a:gd name="T0" fmla="*/ 0 w 58"/>
              <a:gd name="T1" fmla="*/ 612396381 h 243"/>
              <a:gd name="T2" fmla="*/ 98286888 w 58"/>
              <a:gd name="T3" fmla="*/ 241934686 h 243"/>
              <a:gd name="T4" fmla="*/ 146169063 w 58"/>
              <a:gd name="T5" fmla="*/ 0 h 243"/>
              <a:gd name="T6" fmla="*/ 0 60000 65536"/>
              <a:gd name="T7" fmla="*/ 0 60000 65536"/>
              <a:gd name="T8" fmla="*/ 0 60000 65536"/>
            </a:gdLst>
            <a:ahLst/>
            <a:cxnLst>
              <a:cxn ang="T6">
                <a:pos x="T0" y="T1"/>
              </a:cxn>
              <a:cxn ang="T7">
                <a:pos x="T2" y="T3"/>
              </a:cxn>
              <a:cxn ang="T8">
                <a:pos x="T4" y="T5"/>
              </a:cxn>
            </a:cxnLst>
            <a:rect l="0" t="0" r="r" b="b"/>
            <a:pathLst>
              <a:path w="58" h="243">
                <a:moveTo>
                  <a:pt x="0" y="243"/>
                </a:moveTo>
                <a:cubicBezTo>
                  <a:pt x="17" y="196"/>
                  <a:pt x="32" y="145"/>
                  <a:pt x="39" y="96"/>
                </a:cubicBezTo>
                <a:cubicBezTo>
                  <a:pt x="44" y="51"/>
                  <a:pt x="41" y="35"/>
                  <a:pt x="58"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099" name="Freeform 135"/>
          <p:cNvSpPr>
            <a:spLocks/>
          </p:cNvSpPr>
          <p:nvPr/>
        </p:nvSpPr>
        <p:spPr bwMode="auto">
          <a:xfrm>
            <a:off x="2438400" y="3260725"/>
            <a:ext cx="71438" cy="355600"/>
          </a:xfrm>
          <a:custGeom>
            <a:avLst/>
            <a:gdLst>
              <a:gd name="T0" fmla="*/ 0 w 45"/>
              <a:gd name="T1" fmla="*/ 564515000 h 224"/>
              <a:gd name="T2" fmla="*/ 47884098 w 45"/>
              <a:gd name="T3" fmla="*/ 322580000 h 224"/>
              <a:gd name="T4" fmla="*/ 113408619 w 45"/>
              <a:gd name="T5" fmla="*/ 0 h 224"/>
              <a:gd name="T6" fmla="*/ 0 60000 65536"/>
              <a:gd name="T7" fmla="*/ 0 60000 65536"/>
              <a:gd name="T8" fmla="*/ 0 60000 65536"/>
            </a:gdLst>
            <a:ahLst/>
            <a:cxnLst>
              <a:cxn ang="T6">
                <a:pos x="T0" y="T1"/>
              </a:cxn>
              <a:cxn ang="T7">
                <a:pos x="T2" y="T3"/>
              </a:cxn>
              <a:cxn ang="T8">
                <a:pos x="T4" y="T5"/>
              </a:cxn>
            </a:cxnLst>
            <a:rect l="0" t="0" r="r" b="b"/>
            <a:pathLst>
              <a:path w="45" h="224">
                <a:moveTo>
                  <a:pt x="0" y="224"/>
                </a:moveTo>
                <a:cubicBezTo>
                  <a:pt x="11" y="188"/>
                  <a:pt x="12" y="168"/>
                  <a:pt x="19" y="128"/>
                </a:cubicBezTo>
                <a:cubicBezTo>
                  <a:pt x="26" y="80"/>
                  <a:pt x="45" y="50"/>
                  <a:pt x="45"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100" name="Freeform 136"/>
          <p:cNvSpPr>
            <a:spLocks/>
          </p:cNvSpPr>
          <p:nvPr/>
        </p:nvSpPr>
        <p:spPr bwMode="auto">
          <a:xfrm>
            <a:off x="3190875" y="2743200"/>
            <a:ext cx="50800" cy="223838"/>
          </a:xfrm>
          <a:custGeom>
            <a:avLst/>
            <a:gdLst>
              <a:gd name="T0" fmla="*/ 0 w 32"/>
              <a:gd name="T1" fmla="*/ 355343619 h 141"/>
              <a:gd name="T2" fmla="*/ 80645000 w 32"/>
              <a:gd name="T3" fmla="*/ 0 h 141"/>
              <a:gd name="T4" fmla="*/ 0 60000 65536"/>
              <a:gd name="T5" fmla="*/ 0 60000 65536"/>
            </a:gdLst>
            <a:ahLst/>
            <a:cxnLst>
              <a:cxn ang="T4">
                <a:pos x="T0" y="T1"/>
              </a:cxn>
              <a:cxn ang="T5">
                <a:pos x="T2" y="T3"/>
              </a:cxn>
            </a:cxnLst>
            <a:rect l="0" t="0" r="r" b="b"/>
            <a:pathLst>
              <a:path w="32" h="141">
                <a:moveTo>
                  <a:pt x="0" y="141"/>
                </a:moveTo>
                <a:cubicBezTo>
                  <a:pt x="25" y="101"/>
                  <a:pt x="32" y="46"/>
                  <a:pt x="32"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101" name="Freeform 137"/>
          <p:cNvSpPr>
            <a:spLocks/>
          </p:cNvSpPr>
          <p:nvPr/>
        </p:nvSpPr>
        <p:spPr bwMode="auto">
          <a:xfrm>
            <a:off x="3382963" y="2590800"/>
            <a:ext cx="41275" cy="274638"/>
          </a:xfrm>
          <a:custGeom>
            <a:avLst/>
            <a:gdLst>
              <a:gd name="T0" fmla="*/ 0 w 26"/>
              <a:gd name="T1" fmla="*/ 435988619 h 173"/>
              <a:gd name="T2" fmla="*/ 65524063 w 26"/>
              <a:gd name="T3" fmla="*/ 0 h 173"/>
              <a:gd name="T4" fmla="*/ 0 60000 65536"/>
              <a:gd name="T5" fmla="*/ 0 60000 65536"/>
            </a:gdLst>
            <a:ahLst/>
            <a:cxnLst>
              <a:cxn ang="T4">
                <a:pos x="T0" y="T1"/>
              </a:cxn>
              <a:cxn ang="T5">
                <a:pos x="T2" y="T3"/>
              </a:cxn>
            </a:cxnLst>
            <a:rect l="0" t="0" r="r" b="b"/>
            <a:pathLst>
              <a:path w="26" h="173">
                <a:moveTo>
                  <a:pt x="0" y="173"/>
                </a:moveTo>
                <a:cubicBezTo>
                  <a:pt x="14" y="119"/>
                  <a:pt x="26" y="55"/>
                  <a:pt x="26"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102" name="Freeform 138"/>
          <p:cNvSpPr>
            <a:spLocks/>
          </p:cNvSpPr>
          <p:nvPr/>
        </p:nvSpPr>
        <p:spPr bwMode="auto">
          <a:xfrm>
            <a:off x="5740400" y="2733675"/>
            <a:ext cx="92075" cy="284163"/>
          </a:xfrm>
          <a:custGeom>
            <a:avLst/>
            <a:gdLst>
              <a:gd name="T0" fmla="*/ 146169063 w 58"/>
              <a:gd name="T1" fmla="*/ 451109556 h 179"/>
              <a:gd name="T2" fmla="*/ 32762825 w 58"/>
              <a:gd name="T3" fmla="*/ 110887070 h 179"/>
              <a:gd name="T4" fmla="*/ 15120938 w 58"/>
              <a:gd name="T5" fmla="*/ 47883847 h 179"/>
              <a:gd name="T6" fmla="*/ 0 w 58"/>
              <a:gd name="T7" fmla="*/ 0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179">
                <a:moveTo>
                  <a:pt x="58" y="179"/>
                </a:moveTo>
                <a:cubicBezTo>
                  <a:pt x="41" y="135"/>
                  <a:pt x="25" y="88"/>
                  <a:pt x="13" y="44"/>
                </a:cubicBezTo>
                <a:cubicBezTo>
                  <a:pt x="10" y="35"/>
                  <a:pt x="8" y="27"/>
                  <a:pt x="6" y="19"/>
                </a:cubicBezTo>
                <a:cubicBezTo>
                  <a:pt x="4" y="12"/>
                  <a:pt x="0" y="0"/>
                  <a:pt x="0"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103" name="Freeform 139"/>
          <p:cNvSpPr>
            <a:spLocks/>
          </p:cNvSpPr>
          <p:nvPr/>
        </p:nvSpPr>
        <p:spPr bwMode="auto">
          <a:xfrm>
            <a:off x="5608638" y="2752725"/>
            <a:ext cx="50800" cy="173038"/>
          </a:xfrm>
          <a:custGeom>
            <a:avLst/>
            <a:gdLst>
              <a:gd name="T0" fmla="*/ 80645000 w 32"/>
              <a:gd name="T1" fmla="*/ 274698619 h 109"/>
              <a:gd name="T2" fmla="*/ 32762825 w 32"/>
              <a:gd name="T3" fmla="*/ 98287172 h 109"/>
              <a:gd name="T4" fmla="*/ 0 w 32"/>
              <a:gd name="T5" fmla="*/ 0 h 109"/>
              <a:gd name="T6" fmla="*/ 0 60000 65536"/>
              <a:gd name="T7" fmla="*/ 0 60000 65536"/>
              <a:gd name="T8" fmla="*/ 0 60000 65536"/>
            </a:gdLst>
            <a:ahLst/>
            <a:cxnLst>
              <a:cxn ang="T6">
                <a:pos x="T0" y="T1"/>
              </a:cxn>
              <a:cxn ang="T7">
                <a:pos x="T2" y="T3"/>
              </a:cxn>
              <a:cxn ang="T8">
                <a:pos x="T4" y="T5"/>
              </a:cxn>
            </a:cxnLst>
            <a:rect l="0" t="0" r="r" b="b"/>
            <a:pathLst>
              <a:path w="32" h="109">
                <a:moveTo>
                  <a:pt x="32" y="109"/>
                </a:moveTo>
                <a:cubicBezTo>
                  <a:pt x="23" y="85"/>
                  <a:pt x="19" y="63"/>
                  <a:pt x="13" y="39"/>
                </a:cubicBezTo>
                <a:cubicBezTo>
                  <a:pt x="9" y="25"/>
                  <a:pt x="0" y="0"/>
                  <a:pt x="0"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104" name="Freeform 140"/>
          <p:cNvSpPr>
            <a:spLocks/>
          </p:cNvSpPr>
          <p:nvPr/>
        </p:nvSpPr>
        <p:spPr bwMode="auto">
          <a:xfrm>
            <a:off x="6350000" y="3221038"/>
            <a:ext cx="92075" cy="314325"/>
          </a:xfrm>
          <a:custGeom>
            <a:avLst/>
            <a:gdLst>
              <a:gd name="T0" fmla="*/ 146169063 w 58"/>
              <a:gd name="T1" fmla="*/ 498990938 h 198"/>
              <a:gd name="T2" fmla="*/ 47883763 w 58"/>
              <a:gd name="T3" fmla="*/ 161290000 h 198"/>
              <a:gd name="T4" fmla="*/ 0 w 58"/>
              <a:gd name="T5" fmla="*/ 0 h 198"/>
              <a:gd name="T6" fmla="*/ 0 60000 65536"/>
              <a:gd name="T7" fmla="*/ 0 60000 65536"/>
              <a:gd name="T8" fmla="*/ 0 60000 65536"/>
            </a:gdLst>
            <a:ahLst/>
            <a:cxnLst>
              <a:cxn ang="T6">
                <a:pos x="T0" y="T1"/>
              </a:cxn>
              <a:cxn ang="T7">
                <a:pos x="T2" y="T3"/>
              </a:cxn>
              <a:cxn ang="T8">
                <a:pos x="T4" y="T5"/>
              </a:cxn>
            </a:cxnLst>
            <a:rect l="0" t="0" r="r" b="b"/>
            <a:pathLst>
              <a:path w="58" h="198">
                <a:moveTo>
                  <a:pt x="58" y="198"/>
                </a:moveTo>
                <a:cubicBezTo>
                  <a:pt x="45" y="153"/>
                  <a:pt x="31" y="108"/>
                  <a:pt x="19" y="64"/>
                </a:cubicBezTo>
                <a:cubicBezTo>
                  <a:pt x="15" y="50"/>
                  <a:pt x="0" y="17"/>
                  <a:pt x="0"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105" name="Freeform 141"/>
          <p:cNvSpPr>
            <a:spLocks/>
          </p:cNvSpPr>
          <p:nvPr/>
        </p:nvSpPr>
        <p:spPr bwMode="auto">
          <a:xfrm>
            <a:off x="6238875" y="3108325"/>
            <a:ext cx="80963" cy="315913"/>
          </a:xfrm>
          <a:custGeom>
            <a:avLst/>
            <a:gdLst>
              <a:gd name="T0" fmla="*/ 128529556 w 51"/>
              <a:gd name="T1" fmla="*/ 501512681 h 199"/>
              <a:gd name="T2" fmla="*/ 63005089 w 51"/>
              <a:gd name="T3" fmla="*/ 241935383 h 199"/>
              <a:gd name="T4" fmla="*/ 30242062 w 51"/>
              <a:gd name="T5" fmla="*/ 98287043 h 199"/>
              <a:gd name="T6" fmla="*/ 0 w 51"/>
              <a:gd name="T7" fmla="*/ 0 h 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99">
                <a:moveTo>
                  <a:pt x="51" y="199"/>
                </a:moveTo>
                <a:cubicBezTo>
                  <a:pt x="41" y="165"/>
                  <a:pt x="32" y="130"/>
                  <a:pt x="25" y="96"/>
                </a:cubicBezTo>
                <a:cubicBezTo>
                  <a:pt x="20" y="77"/>
                  <a:pt x="17" y="57"/>
                  <a:pt x="12" y="39"/>
                </a:cubicBezTo>
                <a:cubicBezTo>
                  <a:pt x="8" y="26"/>
                  <a:pt x="0" y="0"/>
                  <a:pt x="0"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106" name="Freeform 142"/>
          <p:cNvSpPr>
            <a:spLocks/>
          </p:cNvSpPr>
          <p:nvPr/>
        </p:nvSpPr>
        <p:spPr bwMode="auto">
          <a:xfrm>
            <a:off x="4124325" y="2509838"/>
            <a:ext cx="1588" cy="131762"/>
          </a:xfrm>
          <a:custGeom>
            <a:avLst/>
            <a:gdLst>
              <a:gd name="T0" fmla="*/ 0 w 1"/>
              <a:gd name="T1" fmla="*/ 209171381 h 83"/>
              <a:gd name="T2" fmla="*/ 0 w 1"/>
              <a:gd name="T3" fmla="*/ 0 h 83"/>
              <a:gd name="T4" fmla="*/ 0 60000 65536"/>
              <a:gd name="T5" fmla="*/ 0 60000 65536"/>
            </a:gdLst>
            <a:ahLst/>
            <a:cxnLst>
              <a:cxn ang="T4">
                <a:pos x="T0" y="T1"/>
              </a:cxn>
              <a:cxn ang="T5">
                <a:pos x="T2" y="T3"/>
              </a:cxn>
            </a:cxnLst>
            <a:rect l="0" t="0" r="r" b="b"/>
            <a:pathLst>
              <a:path w="1" h="83">
                <a:moveTo>
                  <a:pt x="0" y="83"/>
                </a:moveTo>
                <a:cubicBezTo>
                  <a:pt x="0" y="55"/>
                  <a:pt x="0" y="27"/>
                  <a:pt x="0"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107" name="Freeform 143"/>
          <p:cNvSpPr>
            <a:spLocks/>
          </p:cNvSpPr>
          <p:nvPr/>
        </p:nvSpPr>
        <p:spPr bwMode="auto">
          <a:xfrm>
            <a:off x="5211763" y="2540000"/>
            <a:ext cx="50800" cy="193675"/>
          </a:xfrm>
          <a:custGeom>
            <a:avLst/>
            <a:gdLst>
              <a:gd name="T0" fmla="*/ 80645000 w 32"/>
              <a:gd name="T1" fmla="*/ 307459063 h 122"/>
              <a:gd name="T2" fmla="*/ 0 w 32"/>
              <a:gd name="T3" fmla="*/ 0 h 122"/>
              <a:gd name="T4" fmla="*/ 0 60000 65536"/>
              <a:gd name="T5" fmla="*/ 0 60000 65536"/>
            </a:gdLst>
            <a:ahLst/>
            <a:cxnLst>
              <a:cxn ang="T4">
                <a:pos x="T0" y="T1"/>
              </a:cxn>
              <a:cxn ang="T5">
                <a:pos x="T2" y="T3"/>
              </a:cxn>
            </a:cxnLst>
            <a:rect l="0" t="0" r="r" b="b"/>
            <a:pathLst>
              <a:path w="32" h="122">
                <a:moveTo>
                  <a:pt x="32" y="122"/>
                </a:moveTo>
                <a:cubicBezTo>
                  <a:pt x="20" y="82"/>
                  <a:pt x="0" y="42"/>
                  <a:pt x="0"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108" name="Text Box 162"/>
          <p:cNvSpPr txBox="1">
            <a:spLocks noChangeArrowheads="1"/>
          </p:cNvSpPr>
          <p:nvPr userDrawn="1"/>
        </p:nvSpPr>
        <p:spPr bwMode="auto">
          <a:xfrm>
            <a:off x="449263" y="6445250"/>
            <a:ext cx="976312" cy="244475"/>
          </a:xfrm>
          <a:prstGeom prst="rect">
            <a:avLst/>
          </a:prstGeom>
          <a:noFill/>
          <a:ln>
            <a:noFill/>
          </a:ln>
          <a:extLst/>
        </p:spPr>
        <p:txBody>
          <a:bodyPr wrap="none" anchor="ctr">
            <a:spAutoFit/>
          </a:bodyPr>
          <a:lstStyle/>
          <a:p>
            <a:pPr algn="ctr">
              <a:spcBef>
                <a:spcPct val="50000"/>
              </a:spcBef>
              <a:defRPr/>
            </a:pPr>
            <a:r>
              <a:rPr lang="en-US" sz="900" b="1" dirty="0">
                <a:solidFill>
                  <a:srgbClr val="FFFFFF"/>
                </a:solidFill>
                <a:latin typeface="Arial" pitchFamily="34" charset="0"/>
                <a:ea typeface="ＭＳ Ｐゴシック" pitchFamily="-84" charset="-128"/>
              </a:rPr>
              <a:t>© </a:t>
            </a:r>
            <a:r>
              <a:rPr lang="en-US" sz="1000" b="1" dirty="0">
                <a:solidFill>
                  <a:srgbClr val="FFFFFF"/>
                </a:solidFill>
                <a:latin typeface="Arial" pitchFamily="34" charset="0"/>
                <a:ea typeface="ＭＳ Ｐゴシック" pitchFamily="-84" charset="-128"/>
              </a:rPr>
              <a:t>2006</a:t>
            </a:r>
            <a:r>
              <a:rPr lang="en-US" sz="900" b="1" dirty="0">
                <a:solidFill>
                  <a:srgbClr val="FFFFFF"/>
                </a:solidFill>
                <a:latin typeface="Arial" pitchFamily="34" charset="0"/>
                <a:ea typeface="ＭＳ Ｐゴシック" pitchFamily="-84" charset="-128"/>
              </a:rPr>
              <a:t> TBBMI</a:t>
            </a:r>
          </a:p>
        </p:txBody>
      </p:sp>
      <p:sp>
        <p:nvSpPr>
          <p:cNvPr id="1187" name="Rectangle 163"/>
          <p:cNvSpPr>
            <a:spLocks noChangeArrowheads="1"/>
          </p:cNvSpPr>
          <p:nvPr userDrawn="1"/>
        </p:nvSpPr>
        <p:spPr bwMode="auto">
          <a:xfrm>
            <a:off x="7548563" y="6438900"/>
            <a:ext cx="736600"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Comic Sans MS" charset="0"/>
                <a:ea typeface="ＭＳ Ｐゴシック" charset="0"/>
                <a:cs typeface="ＭＳ Ｐゴシック" charset="0"/>
              </a:rPr>
              <a:t>9.65.06.</a:t>
            </a:r>
            <a:endParaRPr lang="en-US" sz="1000" b="1" dirty="0">
              <a:effectLst>
                <a:outerShdw blurRad="38100" dist="38100" dir="2700000" algn="tl">
                  <a:srgbClr val="FFFFFF"/>
                </a:outerShdw>
              </a:effectLst>
              <a:latin typeface="Comic Sans MS"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xmlns:p14="http://schemas.microsoft.com/office/powerpoint/2010/main" spd="slow">
    <p:wheel spokes="0"/>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pitchFamily="-108" charset="0"/>
        </a:defRPr>
      </a:lvl6pPr>
      <a:lvl7pPr marL="914400" algn="ctr" rtl="0" eaLnBrk="0" fontAlgn="base" hangingPunct="0">
        <a:spcBef>
          <a:spcPct val="0"/>
        </a:spcBef>
        <a:spcAft>
          <a:spcPct val="0"/>
        </a:spcAft>
        <a:defRPr sz="4400">
          <a:solidFill>
            <a:schemeClr val="tx2"/>
          </a:solidFill>
          <a:latin typeface="Times" pitchFamily="-108" charset="0"/>
        </a:defRPr>
      </a:lvl7pPr>
      <a:lvl8pPr marL="1371600" algn="ctr" rtl="0" eaLnBrk="0" fontAlgn="base" hangingPunct="0">
        <a:spcBef>
          <a:spcPct val="0"/>
        </a:spcBef>
        <a:spcAft>
          <a:spcPct val="0"/>
        </a:spcAft>
        <a:defRPr sz="4400">
          <a:solidFill>
            <a:schemeClr val="tx2"/>
          </a:solidFill>
          <a:latin typeface="Times" pitchFamily="-108" charset="0"/>
        </a:defRPr>
      </a:lvl8pPr>
      <a:lvl9pPr marL="1828800" algn="ctr" rtl="0" eaLnBrk="0" fontAlgn="base" hangingPunct="0">
        <a:spcBef>
          <a:spcPct val="0"/>
        </a:spcBef>
        <a:spcAft>
          <a:spcPct val="0"/>
        </a:spcAft>
        <a:defRPr sz="4400">
          <a:solidFill>
            <a:schemeClr val="tx2"/>
          </a:solidFill>
          <a:latin typeface="Times" pitchFamily="-108" charset="0"/>
        </a:defRPr>
      </a:lvl9pPr>
    </p:titleStyle>
    <p:bodyStyle>
      <a:lvl1pPr marL="342900" indent="-342900" algn="l" rtl="0" eaLnBrk="0" fontAlgn="base" hangingPunct="0">
        <a:spcBef>
          <a:spcPct val="20000"/>
        </a:spcBef>
        <a:spcAft>
          <a:spcPct val="0"/>
        </a:spcAft>
        <a:buClr>
          <a:schemeClr val="tx2"/>
        </a:buClr>
        <a:buSzPct val="100000"/>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233488" y="1152525"/>
            <a:ext cx="6565900" cy="4611688"/>
          </a:xfrm>
          <a:prstGeom prst="rect">
            <a:avLst/>
          </a:prstGeom>
          <a:noFill/>
          <a:ln w="9525">
            <a:noFill/>
            <a:miter lim="800000"/>
            <a:headEnd/>
            <a:tailEnd/>
          </a:ln>
        </p:spPr>
      </p:pic>
      <p:sp>
        <p:nvSpPr>
          <p:cNvPr id="2051" name="Line 50"/>
          <p:cNvSpPr>
            <a:spLocks noChangeShapeType="1"/>
          </p:cNvSpPr>
          <p:nvPr/>
        </p:nvSpPr>
        <p:spPr bwMode="auto">
          <a:xfrm flipH="1">
            <a:off x="5456238" y="4124325"/>
            <a:ext cx="842962" cy="579438"/>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2052" name="Line 51"/>
          <p:cNvSpPr>
            <a:spLocks noChangeShapeType="1"/>
          </p:cNvSpPr>
          <p:nvPr/>
        </p:nvSpPr>
        <p:spPr bwMode="auto">
          <a:xfrm flipH="1">
            <a:off x="5568950" y="4084638"/>
            <a:ext cx="842963" cy="579437"/>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2053" name="Line 52"/>
          <p:cNvSpPr>
            <a:spLocks noChangeShapeType="1"/>
          </p:cNvSpPr>
          <p:nvPr/>
        </p:nvSpPr>
        <p:spPr bwMode="auto">
          <a:xfrm rot="-924446">
            <a:off x="3797300" y="2781300"/>
            <a:ext cx="98425" cy="1450975"/>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2054" name="Line 54"/>
          <p:cNvSpPr>
            <a:spLocks noChangeShapeType="1"/>
          </p:cNvSpPr>
          <p:nvPr/>
        </p:nvSpPr>
        <p:spPr bwMode="auto">
          <a:xfrm rot="-924446">
            <a:off x="2744788" y="3352800"/>
            <a:ext cx="479425" cy="958850"/>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2055" name="Line 60"/>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2056" name="Line 85"/>
          <p:cNvSpPr>
            <a:spLocks noChangeShapeType="1"/>
          </p:cNvSpPr>
          <p:nvPr/>
        </p:nvSpPr>
        <p:spPr bwMode="auto">
          <a:xfrm rot="-924446">
            <a:off x="2093913" y="4330700"/>
            <a:ext cx="831850" cy="552450"/>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2057" name="Line 86"/>
          <p:cNvSpPr>
            <a:spLocks noChangeShapeType="1"/>
          </p:cNvSpPr>
          <p:nvPr/>
        </p:nvSpPr>
        <p:spPr bwMode="auto">
          <a:xfrm rot="20675554" flipH="1">
            <a:off x="1978025" y="4033838"/>
            <a:ext cx="209550" cy="363537"/>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slow">
    <p:wheel spokes="0"/>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pitchFamily="-108" charset="0"/>
        </a:defRPr>
      </a:lvl6pPr>
      <a:lvl7pPr marL="914400" algn="ctr" rtl="0" eaLnBrk="0" fontAlgn="base" hangingPunct="0">
        <a:spcBef>
          <a:spcPct val="0"/>
        </a:spcBef>
        <a:spcAft>
          <a:spcPct val="0"/>
        </a:spcAft>
        <a:defRPr sz="4400">
          <a:solidFill>
            <a:schemeClr val="tx2"/>
          </a:solidFill>
          <a:latin typeface="Times" pitchFamily="-108" charset="0"/>
        </a:defRPr>
      </a:lvl7pPr>
      <a:lvl8pPr marL="1371600" algn="ctr" rtl="0" eaLnBrk="0" fontAlgn="base" hangingPunct="0">
        <a:spcBef>
          <a:spcPct val="0"/>
        </a:spcBef>
        <a:spcAft>
          <a:spcPct val="0"/>
        </a:spcAft>
        <a:defRPr sz="4400">
          <a:solidFill>
            <a:schemeClr val="tx2"/>
          </a:solidFill>
          <a:latin typeface="Times" pitchFamily="-108" charset="0"/>
        </a:defRPr>
      </a:lvl8pPr>
      <a:lvl9pPr marL="1828800" algn="ctr" rtl="0" eaLnBrk="0" fontAlgn="base" hangingPunct="0">
        <a:spcBef>
          <a:spcPct val="0"/>
        </a:spcBef>
        <a:spcAft>
          <a:spcPct val="0"/>
        </a:spcAft>
        <a:defRPr sz="4400">
          <a:solidFill>
            <a:schemeClr val="tx2"/>
          </a:solidFill>
          <a:latin typeface="Times" pitchFamily="-108" charset="0"/>
        </a:defRPr>
      </a:lvl9pPr>
    </p:titleStyle>
    <p:bodyStyle>
      <a:lvl1pPr marL="342900" indent="-342900" algn="l" rtl="0" eaLnBrk="0" fontAlgn="base" hangingPunct="0">
        <a:spcBef>
          <a:spcPct val="20000"/>
        </a:spcBef>
        <a:spcAft>
          <a:spcPct val="0"/>
        </a:spcAft>
        <a:buClr>
          <a:schemeClr val="tx2"/>
        </a:buClr>
        <a:buSzPct val="100000"/>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87762724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3.jpe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3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3"/>
          <a:srcRect/>
          <a:stretch>
            <a:fillRect/>
          </a:stretch>
        </p:blipFill>
        <p:spPr bwMode="auto">
          <a:xfrm>
            <a:off x="0" y="0"/>
            <a:ext cx="9144000" cy="6845300"/>
          </a:xfrm>
          <a:prstGeom prst="rect">
            <a:avLst/>
          </a:prstGeom>
          <a:noFill/>
          <a:ln w="12700">
            <a:noFill/>
            <a:miter lim="800000"/>
            <a:headEnd/>
            <a:tailEnd/>
          </a:ln>
        </p:spPr>
      </p:pic>
      <p:pic>
        <p:nvPicPr>
          <p:cNvPr id="10" name="Picture 9" descr="Screen Shot 2014-06-16 at 9.11.30 pm.png"/>
          <p:cNvPicPr>
            <a:picLocks noChangeAspect="1"/>
          </p:cNvPicPr>
          <p:nvPr/>
        </p:nvPicPr>
        <p:blipFill rotWithShape="1">
          <a:blip r:embed="rId4" cstate="screen">
            <a:extLst>
              <a:ext uri="{28A0092B-C50C-407E-A947-70E740481C1C}">
                <a14:useLocalDpi xmlns:a14="http://schemas.microsoft.com/office/drawing/2010/main"/>
              </a:ext>
            </a:extLst>
          </a:blip>
          <a:srcRect l="4639"/>
          <a:stretch/>
        </p:blipFill>
        <p:spPr>
          <a:xfrm>
            <a:off x="71966" y="-32494"/>
            <a:ext cx="9029700" cy="6890494"/>
          </a:xfrm>
          <a:prstGeom prst="rect">
            <a:avLst/>
          </a:prstGeom>
        </p:spPr>
      </p:pic>
      <p:sp>
        <p:nvSpPr>
          <p:cNvPr id="291852" name="Rectangle 12"/>
          <p:cNvSpPr>
            <a:spLocks noChangeArrowheads="1"/>
          </p:cNvSpPr>
          <p:nvPr/>
        </p:nvSpPr>
        <p:spPr bwMode="auto">
          <a:xfrm>
            <a:off x="8088313" y="6443663"/>
            <a:ext cx="339725"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Comic Sans MS" charset="0"/>
                <a:ea typeface="ＭＳ Ｐゴシック" charset="0"/>
                <a:cs typeface="ＭＳ Ｐゴシック" charset="0"/>
              </a:rPr>
              <a:t>01</a:t>
            </a:r>
            <a:endParaRPr lang="en-US" sz="1000" b="1" dirty="0">
              <a:effectLst>
                <a:outerShdw blurRad="38100" dist="38100" dir="2700000" algn="tl">
                  <a:srgbClr val="FFFFFF"/>
                </a:outerShdw>
              </a:effectLst>
              <a:latin typeface="Comic Sans MS" charset="0"/>
              <a:ea typeface="ＭＳ Ｐゴシック" charset="0"/>
              <a:cs typeface="ＭＳ Ｐゴシック" charset="0"/>
            </a:endParaRPr>
          </a:p>
        </p:txBody>
      </p:sp>
      <p:sp>
        <p:nvSpPr>
          <p:cNvPr id="3076" name="Text Box 14"/>
          <p:cNvSpPr txBox="1">
            <a:spLocks noChangeArrowheads="1"/>
          </p:cNvSpPr>
          <p:nvPr/>
        </p:nvSpPr>
        <p:spPr bwMode="auto">
          <a:xfrm>
            <a:off x="479425" y="6484938"/>
            <a:ext cx="915988" cy="228600"/>
          </a:xfrm>
          <a:prstGeom prst="rect">
            <a:avLst/>
          </a:prstGeom>
          <a:noFill/>
          <a:ln w="12700">
            <a:noFill/>
            <a:miter lim="800000"/>
            <a:headEnd/>
            <a:tailEnd/>
          </a:ln>
        </p:spPr>
        <p:txBody>
          <a:bodyPr wrap="none" anchor="ctr">
            <a:spAutoFit/>
          </a:bodyPr>
          <a:lstStyle/>
          <a:p>
            <a:pPr algn="ctr">
              <a:spcBef>
                <a:spcPct val="50000"/>
              </a:spcBef>
            </a:pPr>
            <a:r>
              <a:rPr lang="en-US" sz="900" b="1">
                <a:solidFill>
                  <a:srgbClr val="FFFFFF"/>
                </a:solidFill>
                <a:latin typeface="Arial" pitchFamily="34" charset="0"/>
              </a:rPr>
              <a:t>©2006 TBBMI</a:t>
            </a:r>
          </a:p>
        </p:txBody>
      </p:sp>
      <p:sp>
        <p:nvSpPr>
          <p:cNvPr id="291855" name="Rectangle 15"/>
          <p:cNvSpPr>
            <a:spLocks noChangeArrowheads="1"/>
          </p:cNvSpPr>
          <p:nvPr/>
        </p:nvSpPr>
        <p:spPr bwMode="auto">
          <a:xfrm>
            <a:off x="7540625" y="6437313"/>
            <a:ext cx="736600"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Comic Sans MS" charset="0"/>
                <a:ea typeface="ＭＳ Ｐゴシック" charset="0"/>
                <a:cs typeface="ＭＳ Ｐゴシック" charset="0"/>
              </a:rPr>
              <a:t>9.65.06.</a:t>
            </a:r>
            <a:endParaRPr lang="en-US" sz="1000" b="1" dirty="0">
              <a:effectLst>
                <a:outerShdw blurRad="38100" dist="38100" dir="2700000" algn="tl">
                  <a:srgbClr val="FFFFFF"/>
                </a:outerShdw>
              </a:effectLst>
              <a:latin typeface="Comic Sans MS" charset="0"/>
              <a:ea typeface="ＭＳ Ｐゴシック" charset="0"/>
              <a:cs typeface="ＭＳ Ｐゴシック" charset="0"/>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27000" y="104775"/>
            <a:ext cx="9017000" cy="6753225"/>
            <a:chOff x="127000" y="104775"/>
            <a:chExt cx="9017000" cy="6753225"/>
          </a:xfrm>
        </p:grpSpPr>
        <p:grpSp>
          <p:nvGrpSpPr>
            <p:cNvPr id="12290" name="Group 39"/>
            <p:cNvGrpSpPr>
              <a:grpSpLocks/>
            </p:cNvGrpSpPr>
            <p:nvPr/>
          </p:nvGrpSpPr>
          <p:grpSpPr bwMode="auto">
            <a:xfrm>
              <a:off x="127000" y="104775"/>
              <a:ext cx="9017000" cy="6632992"/>
              <a:chOff x="127000" y="104775"/>
              <a:chExt cx="9017000" cy="6632992"/>
            </a:xfrm>
          </p:grpSpPr>
          <p:sp>
            <p:nvSpPr>
              <p:cNvPr id="39" name="Rectangle 153"/>
              <p:cNvSpPr>
                <a:spLocks noChangeArrowheads="1"/>
              </p:cNvSpPr>
              <p:nvPr/>
            </p:nvSpPr>
            <p:spPr bwMode="auto">
              <a:xfrm rot="18254599">
                <a:off x="4605152" y="3318029"/>
                <a:ext cx="1335008" cy="107465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FF00"/>
                      </a:solidFill>
                    </a:ln>
                    <a:solidFill>
                      <a:srgbClr val="FFFF00"/>
                    </a:solidFill>
                    <a:latin typeface="Kruti Dev 010" pitchFamily="2" charset="0"/>
                    <a:ea typeface="ＭＳ Ｐゴシック" charset="0"/>
                  </a:rPr>
                  <a:t>lqlekpkj</a:t>
                </a:r>
                <a:endParaRPr lang="en-US" sz="3200" b="1" dirty="0">
                  <a:ln>
                    <a:solidFill>
                      <a:srgbClr val="FFFF00"/>
                    </a:solidFill>
                  </a:ln>
                  <a:solidFill>
                    <a:srgbClr val="FFFF00"/>
                  </a:solidFill>
                  <a:latin typeface="Kruti Dev 010" pitchFamily="2" charset="0"/>
                  <a:ea typeface="+mn-ea"/>
                </a:endParaRPr>
              </a:p>
            </p:txBody>
          </p:sp>
          <p:grpSp>
            <p:nvGrpSpPr>
              <p:cNvPr id="12292" name="Group 37"/>
              <p:cNvGrpSpPr>
                <a:grpSpLocks/>
              </p:cNvGrpSpPr>
              <p:nvPr/>
            </p:nvGrpSpPr>
            <p:grpSpPr bwMode="auto">
              <a:xfrm>
                <a:off x="127000" y="104775"/>
                <a:ext cx="9017000" cy="6632992"/>
                <a:chOff x="127000" y="104775"/>
                <a:chExt cx="9017000" cy="6632992"/>
              </a:xfrm>
            </p:grpSpPr>
            <p:sp>
              <p:nvSpPr>
                <p:cNvPr id="144458" name="Rectangle 74"/>
                <p:cNvSpPr>
                  <a:spLocks noChangeArrowheads="1"/>
                </p:cNvSpPr>
                <p:nvPr/>
              </p:nvSpPr>
              <p:spPr bwMode="auto">
                <a:xfrm rot="18254599">
                  <a:off x="4487069" y="3439319"/>
                  <a:ext cx="1939925" cy="36353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E81034"/>
                    </a:solidFill>
                    <a:latin typeface="Kruti Dev 010" pitchFamily="2" charset="0"/>
                    <a:ea typeface="+mn-ea"/>
                  </a:endParaRPr>
                </a:p>
              </p:txBody>
            </p:sp>
            <p:sp>
              <p:nvSpPr>
                <p:cNvPr id="144388" name="Rectangle 4"/>
                <p:cNvSpPr>
                  <a:spLocks noChangeArrowheads="1"/>
                </p:cNvSpPr>
                <p:nvPr/>
              </p:nvSpPr>
              <p:spPr bwMode="auto">
                <a:xfrm>
                  <a:off x="2032000" y="4578350"/>
                  <a:ext cx="817563" cy="45878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400" b="1" dirty="0">
                      <a:solidFill>
                        <a:srgbClr val="FFFF00"/>
                      </a:solidFill>
                      <a:latin typeface="Kruti Dev 010" pitchFamily="2" charset="0"/>
                      <a:ea typeface="+mn-ea"/>
                      <a:cs typeface="Mangal"/>
                    </a:rPr>
                    <a:t>१</a:t>
                  </a:r>
                  <a:endParaRPr lang="en-US" sz="2400" b="1" dirty="0">
                    <a:solidFill>
                      <a:srgbClr val="FFFF00"/>
                    </a:solidFill>
                    <a:latin typeface="Kruti Dev 010" pitchFamily="2" charset="0"/>
                    <a:ea typeface="+mn-ea"/>
                  </a:endParaRPr>
                </a:p>
              </p:txBody>
            </p:sp>
            <p:sp>
              <p:nvSpPr>
                <p:cNvPr id="144389" name="Rectangle 5"/>
                <p:cNvSpPr>
                  <a:spLocks noChangeArrowheads="1"/>
                </p:cNvSpPr>
                <p:nvPr/>
              </p:nvSpPr>
              <p:spPr bwMode="auto">
                <a:xfrm>
                  <a:off x="2387600" y="3652838"/>
                  <a:ext cx="817563"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२</a:t>
                  </a:r>
                  <a:endParaRPr lang="en-US" sz="2800" b="1" dirty="0">
                    <a:solidFill>
                      <a:srgbClr val="FFFF00"/>
                    </a:solidFill>
                    <a:latin typeface="Kruti Dev 010" pitchFamily="2" charset="0"/>
                    <a:ea typeface="+mn-ea"/>
                  </a:endParaRPr>
                </a:p>
              </p:txBody>
            </p:sp>
            <p:sp>
              <p:nvSpPr>
                <p:cNvPr id="144390" name="Rectangle 6"/>
                <p:cNvSpPr>
                  <a:spLocks noChangeArrowheads="1"/>
                </p:cNvSpPr>
                <p:nvPr/>
              </p:nvSpPr>
              <p:spPr bwMode="auto">
                <a:xfrm>
                  <a:off x="3259138" y="2897188"/>
                  <a:ext cx="817562"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३</a:t>
                  </a:r>
                  <a:endParaRPr lang="en-US" sz="2800" b="1" dirty="0">
                    <a:solidFill>
                      <a:srgbClr val="FFFF00"/>
                    </a:solidFill>
                    <a:latin typeface="Kruti Dev 010" pitchFamily="2" charset="0"/>
                    <a:ea typeface="+mn-ea"/>
                  </a:endParaRPr>
                </a:p>
              </p:txBody>
            </p:sp>
            <p:sp>
              <p:nvSpPr>
                <p:cNvPr id="144391" name="Rectangle 7"/>
                <p:cNvSpPr>
                  <a:spLocks noChangeArrowheads="1"/>
                </p:cNvSpPr>
                <p:nvPr/>
              </p:nvSpPr>
              <p:spPr bwMode="auto">
                <a:xfrm>
                  <a:off x="4313238" y="2679700"/>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४</a:t>
                  </a:r>
                  <a:endParaRPr lang="en-US" sz="2800" b="1" dirty="0">
                    <a:solidFill>
                      <a:srgbClr val="FFFF00"/>
                    </a:solidFill>
                    <a:latin typeface="Kruti Dev 010" pitchFamily="2" charset="0"/>
                    <a:ea typeface="+mn-ea"/>
                  </a:endParaRPr>
                </a:p>
              </p:txBody>
            </p:sp>
            <p:sp>
              <p:nvSpPr>
                <p:cNvPr id="144392" name="Rectangle 8"/>
                <p:cNvSpPr>
                  <a:spLocks noChangeArrowheads="1"/>
                </p:cNvSpPr>
                <p:nvPr/>
              </p:nvSpPr>
              <p:spPr bwMode="auto">
                <a:xfrm>
                  <a:off x="5557838" y="2936875"/>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b="1" dirty="0">
                      <a:solidFill>
                        <a:srgbClr val="FFFF00"/>
                      </a:solidFill>
                      <a:latin typeface="Kruti Dev 010" pitchFamily="2" charset="0"/>
                      <a:ea typeface="+mn-ea"/>
                      <a:cs typeface="Mangal"/>
                    </a:rPr>
                    <a:t>५</a:t>
                  </a:r>
                  <a:endParaRPr lang="en-US" sz="2800" b="1" dirty="0">
                    <a:solidFill>
                      <a:srgbClr val="FFFF00"/>
                    </a:solidFill>
                    <a:latin typeface="Kruti Dev 010" pitchFamily="2" charset="0"/>
                    <a:ea typeface="+mn-ea"/>
                  </a:endParaRPr>
                </a:p>
              </p:txBody>
            </p:sp>
            <p:sp>
              <p:nvSpPr>
                <p:cNvPr id="144393" name="Rectangle 9"/>
                <p:cNvSpPr>
                  <a:spLocks noChangeArrowheads="1"/>
                </p:cNvSpPr>
                <p:nvPr/>
              </p:nvSpPr>
              <p:spPr bwMode="auto">
                <a:xfrm>
                  <a:off x="6086475" y="3384550"/>
                  <a:ext cx="817563" cy="515938"/>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६</a:t>
                  </a:r>
                  <a:endParaRPr lang="en-US" sz="2800" b="1" dirty="0">
                    <a:solidFill>
                      <a:srgbClr val="FFFF00"/>
                    </a:solidFill>
                    <a:latin typeface="Kruti Dev 010" pitchFamily="2" charset="0"/>
                    <a:ea typeface="+mn-ea"/>
                  </a:endParaRPr>
                </a:p>
              </p:txBody>
            </p:sp>
            <p:sp>
              <p:nvSpPr>
                <p:cNvPr id="144394" name="Rectangle 10"/>
                <p:cNvSpPr>
                  <a:spLocks noChangeArrowheads="1"/>
                </p:cNvSpPr>
                <p:nvPr/>
              </p:nvSpPr>
              <p:spPr bwMode="auto">
                <a:xfrm>
                  <a:off x="6523038" y="4089400"/>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७</a:t>
                  </a:r>
                  <a:endParaRPr lang="en-US" sz="2800" b="1" dirty="0">
                    <a:solidFill>
                      <a:srgbClr val="FFFF00"/>
                    </a:solidFill>
                    <a:latin typeface="Kruti Dev 010" pitchFamily="2" charset="0"/>
                    <a:ea typeface="+mn-ea"/>
                  </a:endParaRPr>
                </a:p>
              </p:txBody>
            </p:sp>
            <p:sp>
              <p:nvSpPr>
                <p:cNvPr id="144395" name="Rectangle 11"/>
                <p:cNvSpPr>
                  <a:spLocks noChangeArrowheads="1"/>
                </p:cNvSpPr>
                <p:nvPr/>
              </p:nvSpPr>
              <p:spPr bwMode="auto">
                <a:xfrm>
                  <a:off x="7196138" y="4819650"/>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८</a:t>
                  </a:r>
                  <a:endParaRPr lang="en-US" sz="2800" b="1" dirty="0">
                    <a:solidFill>
                      <a:srgbClr val="FFFF00"/>
                    </a:solidFill>
                    <a:latin typeface="Kruti Dev 010" pitchFamily="2" charset="0"/>
                    <a:ea typeface="+mn-ea"/>
                  </a:endParaRPr>
                </a:p>
              </p:txBody>
            </p:sp>
            <p:sp>
              <p:nvSpPr>
                <p:cNvPr id="12303" name="Line 34"/>
                <p:cNvSpPr>
                  <a:spLocks noChangeShapeType="1"/>
                </p:cNvSpPr>
                <p:nvPr/>
              </p:nvSpPr>
              <p:spPr bwMode="auto">
                <a:xfrm>
                  <a:off x="2133600" y="5108575"/>
                  <a:ext cx="1541463" cy="112713"/>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2304" name="Line 35"/>
                <p:cNvSpPr>
                  <a:spLocks noChangeShapeType="1"/>
                </p:cNvSpPr>
                <p:nvPr/>
              </p:nvSpPr>
              <p:spPr bwMode="auto">
                <a:xfrm>
                  <a:off x="2390775" y="4222750"/>
                  <a:ext cx="1419225" cy="768350"/>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2305" name="Line 38"/>
                <p:cNvSpPr>
                  <a:spLocks noChangeShapeType="1"/>
                </p:cNvSpPr>
                <p:nvPr/>
              </p:nvSpPr>
              <p:spPr bwMode="auto">
                <a:xfrm flipH="1">
                  <a:off x="4886325" y="3287713"/>
                  <a:ext cx="938213" cy="138906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2306" name="Line 39"/>
                <p:cNvSpPr>
                  <a:spLocks noChangeShapeType="1"/>
                </p:cNvSpPr>
                <p:nvPr/>
              </p:nvSpPr>
              <p:spPr bwMode="auto">
                <a:xfrm flipH="1">
                  <a:off x="5097463" y="3825875"/>
                  <a:ext cx="1265237" cy="99218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4431" name="Rectangle 47"/>
                <p:cNvSpPr>
                  <a:spLocks noChangeArrowheads="1"/>
                </p:cNvSpPr>
                <p:nvPr/>
              </p:nvSpPr>
              <p:spPr bwMode="auto">
                <a:xfrm rot="240000">
                  <a:off x="2533650" y="4852988"/>
                  <a:ext cx="796925" cy="36353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D00224"/>
                    </a:solidFill>
                    <a:latin typeface="Kruti Dev 010" pitchFamily="2" charset="0"/>
                    <a:ea typeface="+mn-ea"/>
                  </a:endParaRPr>
                </a:p>
              </p:txBody>
            </p:sp>
            <p:sp>
              <p:nvSpPr>
                <p:cNvPr id="144433" name="Rectangle 49"/>
                <p:cNvSpPr>
                  <a:spLocks noChangeArrowheads="1"/>
                </p:cNvSpPr>
                <p:nvPr/>
              </p:nvSpPr>
              <p:spPr bwMode="auto">
                <a:xfrm rot="19276533">
                  <a:off x="5367524" y="3623637"/>
                  <a:ext cx="1723945" cy="1043876"/>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FF"/>
                        </a:solidFill>
                      </a:ln>
                      <a:solidFill>
                        <a:srgbClr val="00FFFF"/>
                      </a:solidFill>
                      <a:latin typeface="Kruti Dev 010" pitchFamily="2" charset="0"/>
                      <a:ea typeface="ＭＳ Ｐゴシック" charset="0"/>
                    </a:rPr>
                    <a:t>izsfjr</a:t>
                  </a:r>
                  <a:endParaRPr lang="en-US" sz="3200" b="1" dirty="0">
                    <a:ln>
                      <a:solidFill>
                        <a:srgbClr val="00FFFF"/>
                      </a:solidFill>
                    </a:ln>
                    <a:solidFill>
                      <a:srgbClr val="00FFFF"/>
                    </a:solidFill>
                    <a:latin typeface="Kruti Dev 010" pitchFamily="2" charset="0"/>
                  </a:endParaRPr>
                </a:p>
                <a:p>
                  <a:pPr>
                    <a:spcBef>
                      <a:spcPct val="50000"/>
                    </a:spcBef>
                    <a:defRPr/>
                  </a:pPr>
                  <a:endParaRPr lang="en-US" sz="2000" b="1" dirty="0">
                    <a:solidFill>
                      <a:srgbClr val="FFFF00"/>
                    </a:solidFill>
                    <a:latin typeface="Kruti Dev 010" pitchFamily="2" charset="0"/>
                    <a:ea typeface="+mn-ea"/>
                  </a:endParaRPr>
                </a:p>
              </p:txBody>
            </p:sp>
            <p:sp>
              <p:nvSpPr>
                <p:cNvPr id="144430" name="Rectangle 46"/>
                <p:cNvSpPr>
                  <a:spLocks noChangeArrowheads="1"/>
                </p:cNvSpPr>
                <p:nvPr/>
              </p:nvSpPr>
              <p:spPr bwMode="auto">
                <a:xfrm rot="1755647">
                  <a:off x="2320925" y="4404529"/>
                  <a:ext cx="1889125" cy="582211"/>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FF"/>
                        </a:solidFill>
                      </a:ln>
                      <a:solidFill>
                        <a:srgbClr val="00FFFF"/>
                      </a:solidFill>
                      <a:latin typeface="Kruti Dev 010" pitchFamily="2" charset="0"/>
                      <a:ea typeface="ＭＳ Ｐゴシック" charset="0"/>
                    </a:rPr>
                    <a:t>bfrgkl</a:t>
                  </a:r>
                  <a:endParaRPr lang="en-US" sz="1800" b="1" dirty="0">
                    <a:solidFill>
                      <a:srgbClr val="FFFF00"/>
                    </a:solidFill>
                    <a:latin typeface="Kruti Dev 010" pitchFamily="2" charset="0"/>
                    <a:ea typeface="+mn-ea"/>
                  </a:endParaRPr>
                </a:p>
              </p:txBody>
            </p:sp>
            <p:grpSp>
              <p:nvGrpSpPr>
                <p:cNvPr id="12310" name="Group 53"/>
                <p:cNvGrpSpPr>
                  <a:grpSpLocks/>
                </p:cNvGrpSpPr>
                <p:nvPr/>
              </p:nvGrpSpPr>
              <p:grpSpPr bwMode="auto">
                <a:xfrm>
                  <a:off x="1866900" y="2924175"/>
                  <a:ext cx="4125913" cy="2095500"/>
                  <a:chOff x="1133" y="1842"/>
                  <a:chExt cx="2599" cy="1320"/>
                </a:xfrm>
              </p:grpSpPr>
              <p:sp>
                <p:nvSpPr>
                  <p:cNvPr id="144438" name="Oval 54"/>
                  <p:cNvSpPr>
                    <a:spLocks noChangeArrowheads="1"/>
                  </p:cNvSpPr>
                  <p:nvPr/>
                </p:nvSpPr>
                <p:spPr bwMode="auto">
                  <a:xfrm>
                    <a:off x="1133" y="2863"/>
                    <a:ext cx="362" cy="299"/>
                  </a:xfrm>
                  <a:prstGeom prst="ellipse">
                    <a:avLst/>
                  </a:prstGeom>
                  <a:noFill/>
                  <a:ln w="50800">
                    <a:solidFill>
                      <a:srgbClr val="FEF800"/>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4439" name="Oval 55"/>
                  <p:cNvSpPr>
                    <a:spLocks noChangeArrowheads="1"/>
                  </p:cNvSpPr>
                  <p:nvPr/>
                </p:nvSpPr>
                <p:spPr bwMode="auto">
                  <a:xfrm>
                    <a:off x="3370" y="1842"/>
                    <a:ext cx="362" cy="299"/>
                  </a:xfrm>
                  <a:prstGeom prst="ellipse">
                    <a:avLst/>
                  </a:prstGeom>
                  <a:noFill/>
                  <a:ln w="50800">
                    <a:solidFill>
                      <a:srgbClr val="FEF800"/>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4440" name="Line 56"/>
                  <p:cNvSpPr>
                    <a:spLocks noChangeShapeType="1"/>
                  </p:cNvSpPr>
                  <p:nvPr/>
                </p:nvSpPr>
                <p:spPr bwMode="auto">
                  <a:xfrm flipV="1">
                    <a:off x="1478" y="2060"/>
                    <a:ext cx="1924" cy="882"/>
                  </a:xfrm>
                  <a:prstGeom prst="line">
                    <a:avLst/>
                  </a:prstGeom>
                  <a:noFill/>
                  <a:ln w="50800">
                    <a:solidFill>
                      <a:srgbClr val="FEF800"/>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sp>
              <p:nvSpPr>
                <p:cNvPr id="12311" name="Text Box 57"/>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44451" name="Rectangle 67"/>
                <p:cNvSpPr>
                  <a:spLocks noChangeArrowheads="1"/>
                </p:cNvSpPr>
                <p:nvPr/>
              </p:nvSpPr>
              <p:spPr bwMode="auto">
                <a:xfrm>
                  <a:off x="8102600"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10</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12313" name="Text Box 68"/>
                <p:cNvSpPr txBox="1">
                  <a:spLocks noChangeArrowheads="1"/>
                </p:cNvSpPr>
                <p:nvPr/>
              </p:nvSpPr>
              <p:spPr bwMode="auto">
                <a:xfrm>
                  <a:off x="8529638" y="6399213"/>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4</a:t>
                  </a:r>
                </a:p>
              </p:txBody>
            </p:sp>
            <p:grpSp>
              <p:nvGrpSpPr>
                <p:cNvPr id="12314" name="Group 73"/>
                <p:cNvGrpSpPr>
                  <a:grpSpLocks/>
                </p:cNvGrpSpPr>
                <p:nvPr/>
              </p:nvGrpSpPr>
              <p:grpSpPr bwMode="auto">
                <a:xfrm>
                  <a:off x="520663" y="2679703"/>
                  <a:ext cx="8265367" cy="830263"/>
                  <a:chOff x="668" y="1688"/>
                  <a:chExt cx="4626" cy="523"/>
                </a:xfrm>
              </p:grpSpPr>
              <p:sp>
                <p:nvSpPr>
                  <p:cNvPr id="144454" name="Text Box 70"/>
                  <p:cNvSpPr txBox="1">
                    <a:spLocks noChangeArrowheads="1"/>
                  </p:cNvSpPr>
                  <p:nvPr/>
                </p:nvSpPr>
                <p:spPr bwMode="auto">
                  <a:xfrm>
                    <a:off x="790" y="1688"/>
                    <a:ext cx="4506" cy="446"/>
                  </a:xfrm>
                  <a:prstGeom prst="rect">
                    <a:avLst/>
                  </a:prstGeom>
                  <a:gradFill rotWithShape="0">
                    <a:gsLst>
                      <a:gs pos="0">
                        <a:srgbClr val="023CCC">
                          <a:gamma/>
                          <a:shade val="46275"/>
                          <a:invGamma/>
                        </a:srgbClr>
                      </a:gs>
                      <a:gs pos="50000">
                        <a:srgbClr val="023CCC"/>
                      </a:gs>
                      <a:gs pos="100000">
                        <a:srgbClr val="023CCC">
                          <a:gamma/>
                          <a:shade val="46275"/>
                          <a:invGamma/>
                        </a:srgbClr>
                      </a:gs>
                    </a:gsLst>
                    <a:lin ang="0" scaled="1"/>
                  </a:gradFill>
                  <a:ln w="57150">
                    <a:solidFill>
                      <a:srgbClr val="FEF800"/>
                    </a:solidFill>
                    <a:miter lim="800000"/>
                    <a:headEnd/>
                    <a:tailEnd/>
                  </a:ln>
                  <a:effectLst>
                    <a:outerShdw blurRad="63500" dist="89803" dir="2700000" algn="ctr" rotWithShape="0">
                      <a:srgbClr val="000000">
                        <a:alpha val="74998"/>
                      </a:srgb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lgn="ctr">
                      <a:spcBef>
                        <a:spcPct val="50000"/>
                      </a:spcBef>
                      <a:defRPr/>
                    </a:pPr>
                    <a:endParaRPr lang="en-US" sz="4000" b="1" dirty="0">
                      <a:latin typeface="Kruti Dev 010" pitchFamily="2" charset="0"/>
                    </a:endParaRPr>
                  </a:p>
                </p:txBody>
              </p:sp>
              <p:sp>
                <p:nvSpPr>
                  <p:cNvPr id="12320" name="Text Box 71"/>
                  <p:cNvSpPr txBox="1">
                    <a:spLocks noChangeArrowheads="1"/>
                  </p:cNvSpPr>
                  <p:nvPr/>
                </p:nvSpPr>
                <p:spPr bwMode="auto">
                  <a:xfrm>
                    <a:off x="668" y="1688"/>
                    <a:ext cx="4566" cy="523"/>
                  </a:xfrm>
                  <a:prstGeom prst="rect">
                    <a:avLst/>
                  </a:prstGeom>
                  <a:noFill/>
                  <a:ln w="12700">
                    <a:noFill/>
                    <a:miter lim="800000"/>
                    <a:headEnd/>
                    <a:tailEnd/>
                  </a:ln>
                </p:spPr>
                <p:txBody>
                  <a:bodyPr>
                    <a:spAutoFit/>
                  </a:bodyPr>
                  <a:lstStyle/>
                  <a:p>
                    <a:pPr algn="ctr">
                      <a:spcBef>
                        <a:spcPct val="50000"/>
                      </a:spcBef>
                      <a:defRPr/>
                    </a:pPr>
                    <a:r>
                      <a:rPr lang="en-US" sz="4800" b="1" dirty="0">
                        <a:ln>
                          <a:solidFill>
                            <a:srgbClr val="FFFF00"/>
                          </a:solidFill>
                        </a:ln>
                        <a:solidFill>
                          <a:srgbClr val="FEF800"/>
                        </a:solidFill>
                        <a:latin typeface="Kruti Dev 010" pitchFamily="2" charset="0"/>
                      </a:rPr>
                      <a:t>blds ckn D;k \ o`gn ys[ku</a:t>
                    </a:r>
                  </a:p>
                </p:txBody>
              </p:sp>
            </p:grpSp>
            <p:grpSp>
              <p:nvGrpSpPr>
                <p:cNvPr id="12315" name="Group 24"/>
                <p:cNvGrpSpPr>
                  <a:grpSpLocks/>
                </p:cNvGrpSpPr>
                <p:nvPr/>
              </p:nvGrpSpPr>
              <p:grpSpPr bwMode="auto">
                <a:xfrm>
                  <a:off x="2346325" y="3463930"/>
                  <a:ext cx="4217988" cy="685801"/>
                  <a:chOff x="1435" y="2130"/>
                  <a:chExt cx="2657" cy="432"/>
                </a:xfrm>
              </p:grpSpPr>
              <p:sp>
                <p:nvSpPr>
                  <p:cNvPr id="144409" name="Oval 25"/>
                  <p:cNvSpPr>
                    <a:spLocks noChangeArrowheads="1"/>
                  </p:cNvSpPr>
                  <p:nvPr/>
                </p:nvSpPr>
                <p:spPr bwMode="auto">
                  <a:xfrm>
                    <a:off x="1435" y="2263"/>
                    <a:ext cx="362" cy="299"/>
                  </a:xfrm>
                  <a:prstGeom prst="ellipse">
                    <a:avLst/>
                  </a:prstGeom>
                  <a:noFill/>
                  <a:ln w="50800">
                    <a:solidFill>
                      <a:srgbClr val="7B9DFD"/>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4410" name="Oval 26"/>
                  <p:cNvSpPr>
                    <a:spLocks noChangeArrowheads="1"/>
                  </p:cNvSpPr>
                  <p:nvPr/>
                </p:nvSpPr>
                <p:spPr bwMode="auto">
                  <a:xfrm>
                    <a:off x="3730" y="2130"/>
                    <a:ext cx="362" cy="299"/>
                  </a:xfrm>
                  <a:prstGeom prst="ellipse">
                    <a:avLst/>
                  </a:prstGeom>
                  <a:noFill/>
                  <a:ln w="50800">
                    <a:solidFill>
                      <a:srgbClr val="7B9DFD"/>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4411" name="Line 27"/>
                  <p:cNvSpPr>
                    <a:spLocks noChangeShapeType="1"/>
                  </p:cNvSpPr>
                  <p:nvPr/>
                </p:nvSpPr>
                <p:spPr bwMode="auto">
                  <a:xfrm flipV="1">
                    <a:off x="1768" y="2274"/>
                    <a:ext cx="1955" cy="153"/>
                  </a:xfrm>
                  <a:prstGeom prst="line">
                    <a:avLst/>
                  </a:prstGeom>
                  <a:noFill/>
                  <a:ln w="50800">
                    <a:solidFill>
                      <a:srgbClr val="7B9DFD"/>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sp>
              <p:nvSpPr>
                <p:cNvPr id="144412" name="Oval 28"/>
                <p:cNvSpPr>
                  <a:spLocks noChangeArrowheads="1"/>
                </p:cNvSpPr>
                <p:nvPr/>
              </p:nvSpPr>
              <p:spPr bwMode="auto">
                <a:xfrm rot="1304231">
                  <a:off x="2201863" y="4081463"/>
                  <a:ext cx="1609725" cy="592137"/>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4413" name="Oval 29"/>
                <p:cNvSpPr>
                  <a:spLocks noChangeArrowheads="1"/>
                </p:cNvSpPr>
                <p:nvPr/>
              </p:nvSpPr>
              <p:spPr bwMode="auto">
                <a:xfrm rot="19272679">
                  <a:off x="5164138" y="3897313"/>
                  <a:ext cx="1135062" cy="592137"/>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36" name="Text Box 62"/>
                <p:cNvSpPr txBox="1">
                  <a:spLocks noChangeArrowheads="1"/>
                </p:cNvSpPr>
                <p:nvPr/>
              </p:nvSpPr>
              <p:spPr bwMode="auto">
                <a:xfrm>
                  <a:off x="127000" y="731838"/>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latin typeface="Kruti Dev 010" pitchFamily="2" charset="0"/>
                      <a:ea typeface="+mn-ea"/>
                    </a:rPr>
                    <a:t>iqjkuh</a:t>
                  </a:r>
                  <a:r>
                    <a:rPr lang="en-US" sz="7200" b="1" dirty="0">
                      <a:ln>
                        <a:solidFill>
                          <a:srgbClr val="00FFFF"/>
                        </a:solidFill>
                      </a:ln>
                      <a:solidFill>
                        <a:srgbClr val="00FFFF"/>
                      </a:solidFill>
                      <a:latin typeface="Kruti Dev 010" pitchFamily="2" charset="0"/>
                      <a:ea typeface="+mn-ea"/>
                    </a:rPr>
                    <a:t> </a:t>
                  </a:r>
                </a:p>
                <a:p>
                  <a:pPr algn="ctr">
                    <a:spcBef>
                      <a:spcPts val="0"/>
                    </a:spcBef>
                    <a:defRPr/>
                  </a:pPr>
                  <a:r>
                    <a:rPr lang="en-US" sz="7200" b="1" dirty="0">
                      <a:ln>
                        <a:solidFill>
                          <a:srgbClr val="FFFF00"/>
                        </a:solidFill>
                      </a:ln>
                      <a:solidFill>
                        <a:srgbClr val="FFFF00"/>
                      </a:solidFill>
                      <a:latin typeface="Kruti Dev 010" pitchFamily="2" charset="0"/>
                      <a:ea typeface="+mn-ea"/>
                    </a:rPr>
                    <a:t>dgkuh</a:t>
                  </a:r>
                </a:p>
              </p:txBody>
            </p:sp>
            <p:sp>
              <p:nvSpPr>
                <p:cNvPr id="37" name="Text Box 62"/>
                <p:cNvSpPr txBox="1">
                  <a:spLocks noChangeArrowheads="1"/>
                </p:cNvSpPr>
                <p:nvPr/>
              </p:nvSpPr>
              <p:spPr bwMode="auto">
                <a:xfrm>
                  <a:off x="5813425" y="610257"/>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latin typeface="Kruti Dev 010" pitchFamily="2" charset="0"/>
                      <a:ea typeface="+mn-ea"/>
                    </a:rPr>
                    <a:t>u;h</a:t>
                  </a:r>
                  <a:r>
                    <a:rPr lang="en-US" sz="7200" b="1" dirty="0">
                      <a:ln>
                        <a:solidFill>
                          <a:srgbClr val="00FFFF"/>
                        </a:solidFill>
                      </a:ln>
                      <a:solidFill>
                        <a:srgbClr val="00FFFF"/>
                      </a:solidFill>
                      <a:latin typeface="Kruti Dev 010" pitchFamily="2" charset="0"/>
                      <a:ea typeface="+mn-ea"/>
                    </a:rPr>
                    <a:t> </a:t>
                  </a:r>
                </a:p>
                <a:p>
                  <a:pPr algn="ctr">
                    <a:spcBef>
                      <a:spcPts val="0"/>
                    </a:spcBef>
                    <a:defRPr/>
                  </a:pPr>
                  <a:r>
                    <a:rPr lang="en-US" sz="7200" b="1" dirty="0">
                      <a:ln>
                        <a:solidFill>
                          <a:srgbClr val="FFFF00"/>
                        </a:solidFill>
                      </a:ln>
                      <a:solidFill>
                        <a:srgbClr val="FFFF00"/>
                      </a:solidFill>
                      <a:latin typeface="Kruti Dev 010" pitchFamily="2" charset="0"/>
                      <a:ea typeface="+mn-ea"/>
                    </a:rPr>
                    <a:t>dgkuh</a:t>
                  </a:r>
                </a:p>
              </p:txBody>
            </p:sp>
          </p:grpSp>
          <p:sp>
            <p:nvSpPr>
              <p:cNvPr id="38" name="Rectangle 37"/>
              <p:cNvSpPr/>
              <p:nvPr/>
            </p:nvSpPr>
            <p:spPr>
              <a:xfrm rot="1007176">
                <a:off x="2320970" y="4682388"/>
                <a:ext cx="1380506" cy="646331"/>
              </a:xfrm>
              <a:prstGeom prst="rect">
                <a:avLst/>
              </a:prstGeom>
            </p:spPr>
            <p:txBody>
              <a:bodyPr wrap="none">
                <a:spAutoFit/>
              </a:bodyPr>
              <a:lstStyle/>
              <a:p>
                <a:pPr>
                  <a:defRPr/>
                </a:pPr>
                <a:r>
                  <a:rPr lang="en-US" b="1" dirty="0">
                    <a:ln>
                      <a:solidFill>
                        <a:srgbClr val="00FFFF"/>
                      </a:solidFill>
                    </a:ln>
                    <a:solidFill>
                      <a:srgbClr val="00FFFF"/>
                    </a:solidFill>
                    <a:latin typeface="Kruti Dev 010" pitchFamily="2" charset="0"/>
                    <a:ea typeface="ＭＳ Ｐゴシック" charset="0"/>
                  </a:rPr>
                  <a:t>O;oLFkk</a:t>
                </a:r>
                <a:endParaRPr lang="en-US" dirty="0">
                  <a:latin typeface="Kruti Dev 010" pitchFamily="2" charset="0"/>
                </a:endParaRPr>
              </a:p>
            </p:txBody>
          </p:sp>
        </p:grpSp>
        <p:sp>
          <p:nvSpPr>
            <p:cNvPr id="40" name="Rectangle 39"/>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41"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0" y="0"/>
            <a:ext cx="9144000" cy="6858000"/>
            <a:chOff x="0" y="0"/>
            <a:chExt cx="9144000" cy="6858000"/>
          </a:xfrm>
        </p:grpSpPr>
        <p:grpSp>
          <p:nvGrpSpPr>
            <p:cNvPr id="13314" name="Group 49"/>
            <p:cNvGrpSpPr>
              <a:grpSpLocks/>
            </p:cNvGrpSpPr>
            <p:nvPr/>
          </p:nvGrpSpPr>
          <p:grpSpPr bwMode="auto">
            <a:xfrm>
              <a:off x="0" y="0"/>
              <a:ext cx="9144000" cy="6636167"/>
              <a:chOff x="0" y="104775"/>
              <a:chExt cx="9144000" cy="6636167"/>
            </a:xfrm>
          </p:grpSpPr>
          <p:sp>
            <p:nvSpPr>
              <p:cNvPr id="13315" name="Line 87"/>
              <p:cNvSpPr>
                <a:spLocks noChangeShapeType="1"/>
              </p:cNvSpPr>
              <p:nvPr/>
            </p:nvSpPr>
            <p:spPr bwMode="auto">
              <a:xfrm rot="578684">
                <a:off x="4117975" y="2870200"/>
                <a:ext cx="442913" cy="1670050"/>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5494" name="Rectangle 86"/>
              <p:cNvSpPr>
                <a:spLocks noChangeArrowheads="1"/>
              </p:cNvSpPr>
              <p:nvPr/>
            </p:nvSpPr>
            <p:spPr bwMode="auto">
              <a:xfrm rot="18254599">
                <a:off x="4487069" y="3439319"/>
                <a:ext cx="1939925" cy="36353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chemeClr val="accent1"/>
                  </a:solidFill>
                  <a:latin typeface="Kruti Dev 010" pitchFamily="2" charset="0"/>
                  <a:ea typeface="+mn-ea"/>
                </a:endParaRPr>
              </a:p>
            </p:txBody>
          </p:sp>
          <p:sp>
            <p:nvSpPr>
              <p:cNvPr id="145412" name="Rectangle 4"/>
              <p:cNvSpPr>
                <a:spLocks noChangeArrowheads="1"/>
              </p:cNvSpPr>
              <p:nvPr/>
            </p:nvSpPr>
            <p:spPr bwMode="auto">
              <a:xfrm>
                <a:off x="2032000" y="4578350"/>
                <a:ext cx="817563" cy="45878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400" dirty="0">
                    <a:latin typeface="Kruti Dev 010" pitchFamily="2" charset="0"/>
                    <a:ea typeface="Calibri"/>
                    <a:cs typeface="Mangal"/>
                  </a:rPr>
                  <a:t>१</a:t>
                </a:r>
                <a:endParaRPr lang="en-US" sz="2400" b="1" dirty="0">
                  <a:solidFill>
                    <a:srgbClr val="FFFF00"/>
                  </a:solidFill>
                  <a:latin typeface="Kruti Dev 010" pitchFamily="2" charset="0"/>
                  <a:ea typeface="+mn-ea"/>
                </a:endParaRPr>
              </a:p>
            </p:txBody>
          </p:sp>
          <p:sp>
            <p:nvSpPr>
              <p:cNvPr id="145413" name="Rectangle 5"/>
              <p:cNvSpPr>
                <a:spLocks noChangeArrowheads="1"/>
              </p:cNvSpPr>
              <p:nvPr/>
            </p:nvSpPr>
            <p:spPr bwMode="auto">
              <a:xfrm>
                <a:off x="2387600" y="3652838"/>
                <a:ext cx="817563"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endParaRPr lang="en-US" sz="2800" b="1" dirty="0">
                  <a:solidFill>
                    <a:srgbClr val="FFFF00"/>
                  </a:solidFill>
                  <a:latin typeface="Kruti Dev 010" pitchFamily="2" charset="0"/>
                  <a:ea typeface="+mn-ea"/>
                </a:endParaRPr>
              </a:p>
            </p:txBody>
          </p:sp>
          <p:sp>
            <p:nvSpPr>
              <p:cNvPr id="145414" name="Rectangle 6"/>
              <p:cNvSpPr>
                <a:spLocks noChangeArrowheads="1"/>
              </p:cNvSpPr>
              <p:nvPr/>
            </p:nvSpPr>
            <p:spPr bwMode="auto">
              <a:xfrm>
                <a:off x="3259138" y="2897188"/>
                <a:ext cx="817562"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३</a:t>
                </a:r>
                <a:endParaRPr lang="en-US" sz="2800" b="1" dirty="0">
                  <a:solidFill>
                    <a:srgbClr val="FFFF00"/>
                  </a:solidFill>
                  <a:latin typeface="Kruti Dev 010" pitchFamily="2" charset="0"/>
                  <a:ea typeface="+mn-ea"/>
                </a:endParaRPr>
              </a:p>
            </p:txBody>
          </p:sp>
          <p:sp>
            <p:nvSpPr>
              <p:cNvPr id="145415" name="Rectangle 7"/>
              <p:cNvSpPr>
                <a:spLocks noChangeArrowheads="1"/>
              </p:cNvSpPr>
              <p:nvPr/>
            </p:nvSpPr>
            <p:spPr bwMode="auto">
              <a:xfrm>
                <a:off x="4597400" y="2632075"/>
                <a:ext cx="817563"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४</a:t>
                </a:r>
                <a:endParaRPr lang="en-US" sz="2800" b="1" dirty="0">
                  <a:solidFill>
                    <a:srgbClr val="FFFF00"/>
                  </a:solidFill>
                  <a:latin typeface="Kruti Dev 010" pitchFamily="2" charset="0"/>
                  <a:ea typeface="+mn-ea"/>
                </a:endParaRPr>
              </a:p>
            </p:txBody>
          </p:sp>
          <p:sp>
            <p:nvSpPr>
              <p:cNvPr id="145416" name="Rectangle 8"/>
              <p:cNvSpPr>
                <a:spLocks noChangeArrowheads="1"/>
              </p:cNvSpPr>
              <p:nvPr/>
            </p:nvSpPr>
            <p:spPr bwMode="auto">
              <a:xfrm>
                <a:off x="5557838" y="2936875"/>
                <a:ext cx="817562"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५</a:t>
                </a:r>
                <a:endParaRPr lang="en-US" sz="2800" b="1" dirty="0">
                  <a:solidFill>
                    <a:srgbClr val="FFFF00"/>
                  </a:solidFill>
                  <a:latin typeface="Kruti Dev 010" pitchFamily="2" charset="0"/>
                  <a:ea typeface="+mn-ea"/>
                </a:endParaRPr>
              </a:p>
            </p:txBody>
          </p:sp>
          <p:sp>
            <p:nvSpPr>
              <p:cNvPr id="145417" name="Rectangle 9"/>
              <p:cNvSpPr>
                <a:spLocks noChangeArrowheads="1"/>
              </p:cNvSpPr>
              <p:nvPr/>
            </p:nvSpPr>
            <p:spPr bwMode="auto">
              <a:xfrm>
                <a:off x="6086475" y="3384550"/>
                <a:ext cx="817563" cy="520700"/>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६</a:t>
                </a:r>
                <a:endParaRPr lang="en-US" sz="2800" b="1" dirty="0">
                  <a:solidFill>
                    <a:srgbClr val="FFFF00"/>
                  </a:solidFill>
                  <a:latin typeface="Kruti Dev 010" pitchFamily="2" charset="0"/>
                  <a:ea typeface="+mn-ea"/>
                </a:endParaRPr>
              </a:p>
            </p:txBody>
          </p:sp>
          <p:sp>
            <p:nvSpPr>
              <p:cNvPr id="145418" name="Rectangle 10"/>
              <p:cNvSpPr>
                <a:spLocks noChangeArrowheads="1"/>
              </p:cNvSpPr>
              <p:nvPr/>
            </p:nvSpPr>
            <p:spPr bwMode="auto">
              <a:xfrm>
                <a:off x="6523038" y="4089400"/>
                <a:ext cx="817562"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७</a:t>
                </a:r>
                <a:endParaRPr lang="en-US" sz="2800" b="1" dirty="0">
                  <a:solidFill>
                    <a:srgbClr val="FFFF00"/>
                  </a:solidFill>
                  <a:latin typeface="Kruti Dev 010" pitchFamily="2" charset="0"/>
                  <a:ea typeface="+mn-ea"/>
                </a:endParaRPr>
              </a:p>
            </p:txBody>
          </p:sp>
          <p:sp>
            <p:nvSpPr>
              <p:cNvPr id="145419" name="Rectangle 11"/>
              <p:cNvSpPr>
                <a:spLocks noChangeArrowheads="1"/>
              </p:cNvSpPr>
              <p:nvPr/>
            </p:nvSpPr>
            <p:spPr bwMode="auto">
              <a:xfrm>
                <a:off x="7196138" y="4819650"/>
                <a:ext cx="817562"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८</a:t>
                </a:r>
                <a:endParaRPr lang="en-US" sz="2800" b="1" dirty="0">
                  <a:solidFill>
                    <a:srgbClr val="FFFF00"/>
                  </a:solidFill>
                  <a:latin typeface="Kruti Dev 010" pitchFamily="2" charset="0"/>
                  <a:ea typeface="+mn-ea"/>
                </a:endParaRPr>
              </a:p>
            </p:txBody>
          </p:sp>
          <p:sp>
            <p:nvSpPr>
              <p:cNvPr id="13325" name="Line 38"/>
              <p:cNvSpPr>
                <a:spLocks noChangeShapeType="1"/>
              </p:cNvSpPr>
              <p:nvPr/>
            </p:nvSpPr>
            <p:spPr bwMode="auto">
              <a:xfrm>
                <a:off x="2133600" y="5108575"/>
                <a:ext cx="1541463" cy="112713"/>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3326" name="Line 39"/>
              <p:cNvSpPr>
                <a:spLocks noChangeShapeType="1"/>
              </p:cNvSpPr>
              <p:nvPr/>
            </p:nvSpPr>
            <p:spPr bwMode="auto">
              <a:xfrm>
                <a:off x="2390775" y="4222750"/>
                <a:ext cx="1419225" cy="768350"/>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3327" name="Line 40"/>
              <p:cNvSpPr>
                <a:spLocks noChangeShapeType="1"/>
              </p:cNvSpPr>
              <p:nvPr/>
            </p:nvSpPr>
            <p:spPr bwMode="auto">
              <a:xfrm>
                <a:off x="3063875" y="3368675"/>
                <a:ext cx="923925" cy="12668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3328" name="Line 42"/>
              <p:cNvSpPr>
                <a:spLocks noChangeShapeType="1"/>
              </p:cNvSpPr>
              <p:nvPr/>
            </p:nvSpPr>
            <p:spPr bwMode="auto">
              <a:xfrm flipH="1">
                <a:off x="4886325" y="3287713"/>
                <a:ext cx="938213" cy="138906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3329" name="Line 43"/>
              <p:cNvSpPr>
                <a:spLocks noChangeShapeType="1"/>
              </p:cNvSpPr>
              <p:nvPr/>
            </p:nvSpPr>
            <p:spPr bwMode="auto">
              <a:xfrm flipH="1">
                <a:off x="5097463" y="3825875"/>
                <a:ext cx="1265237" cy="99218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3330" name="Line 44"/>
              <p:cNvSpPr>
                <a:spLocks noChangeShapeType="1"/>
              </p:cNvSpPr>
              <p:nvPr/>
            </p:nvSpPr>
            <p:spPr bwMode="auto">
              <a:xfrm flipV="1">
                <a:off x="5181600" y="4676775"/>
                <a:ext cx="1614488" cy="419100"/>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5434" name="Oval 26"/>
              <p:cNvSpPr>
                <a:spLocks noChangeArrowheads="1"/>
              </p:cNvSpPr>
              <p:nvPr/>
            </p:nvSpPr>
            <p:spPr bwMode="auto">
              <a:xfrm rot="3056342">
                <a:off x="2875756" y="3686969"/>
                <a:ext cx="1609725" cy="592138"/>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5435" name="Oval 27"/>
              <p:cNvSpPr>
                <a:spLocks noChangeArrowheads="1"/>
              </p:cNvSpPr>
              <p:nvPr/>
            </p:nvSpPr>
            <p:spPr bwMode="auto">
              <a:xfrm rot="20672116">
                <a:off x="5294313" y="4475163"/>
                <a:ext cx="1322387" cy="592137"/>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nvGrpSpPr>
              <p:cNvPr id="13333" name="Group 56"/>
              <p:cNvGrpSpPr>
                <a:grpSpLocks/>
              </p:cNvGrpSpPr>
              <p:nvPr/>
            </p:nvGrpSpPr>
            <p:grpSpPr bwMode="auto">
              <a:xfrm>
                <a:off x="2298700" y="3429000"/>
                <a:ext cx="4265613" cy="749300"/>
                <a:chOff x="1405" y="2130"/>
                <a:chExt cx="2687" cy="472"/>
              </a:xfrm>
            </p:grpSpPr>
            <p:sp>
              <p:nvSpPr>
                <p:cNvPr id="145465" name="Oval 57"/>
                <p:cNvSpPr>
                  <a:spLocks noChangeArrowheads="1"/>
                </p:cNvSpPr>
                <p:nvPr/>
              </p:nvSpPr>
              <p:spPr bwMode="auto">
                <a:xfrm>
                  <a:off x="1405" y="2303"/>
                  <a:ext cx="362" cy="299"/>
                </a:xfrm>
                <a:prstGeom prst="ellipse">
                  <a:avLst/>
                </a:prstGeom>
                <a:noFill/>
                <a:ln w="50800">
                  <a:solidFill>
                    <a:srgbClr val="FEF800"/>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5466" name="Oval 58"/>
                <p:cNvSpPr>
                  <a:spLocks noChangeArrowheads="1"/>
                </p:cNvSpPr>
                <p:nvPr/>
              </p:nvSpPr>
              <p:spPr bwMode="auto">
                <a:xfrm>
                  <a:off x="3730" y="2130"/>
                  <a:ext cx="362" cy="299"/>
                </a:xfrm>
                <a:prstGeom prst="ellipse">
                  <a:avLst/>
                </a:prstGeom>
                <a:noFill/>
                <a:ln w="50800">
                  <a:solidFill>
                    <a:srgbClr val="FEF800"/>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5467" name="Line 59"/>
                <p:cNvSpPr>
                  <a:spLocks noChangeShapeType="1"/>
                </p:cNvSpPr>
                <p:nvPr/>
              </p:nvSpPr>
              <p:spPr bwMode="auto">
                <a:xfrm flipV="1">
                  <a:off x="1768" y="2284"/>
                  <a:ext cx="1955" cy="153"/>
                </a:xfrm>
                <a:prstGeom prst="line">
                  <a:avLst/>
                </a:prstGeom>
                <a:noFill/>
                <a:ln w="50800">
                  <a:solidFill>
                    <a:srgbClr val="FEF800"/>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grpSp>
            <p:nvGrpSpPr>
              <p:cNvPr id="13334" name="Group 60"/>
              <p:cNvGrpSpPr>
                <a:grpSpLocks/>
              </p:cNvGrpSpPr>
              <p:nvPr/>
            </p:nvGrpSpPr>
            <p:grpSpPr bwMode="auto">
              <a:xfrm>
                <a:off x="1866900" y="2924175"/>
                <a:ext cx="4125913" cy="2095500"/>
                <a:chOff x="1133" y="1842"/>
                <a:chExt cx="2599" cy="1320"/>
              </a:xfrm>
            </p:grpSpPr>
            <p:sp>
              <p:nvSpPr>
                <p:cNvPr id="145469" name="Oval 61"/>
                <p:cNvSpPr>
                  <a:spLocks noChangeArrowheads="1"/>
                </p:cNvSpPr>
                <p:nvPr/>
              </p:nvSpPr>
              <p:spPr bwMode="auto">
                <a:xfrm>
                  <a:off x="1133" y="2863"/>
                  <a:ext cx="362" cy="299"/>
                </a:xfrm>
                <a:prstGeom prst="ellipse">
                  <a:avLst/>
                </a:prstGeom>
                <a:noFill/>
                <a:ln w="50800">
                  <a:solidFill>
                    <a:srgbClr val="FEF800"/>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5470" name="Oval 62"/>
                <p:cNvSpPr>
                  <a:spLocks noChangeArrowheads="1"/>
                </p:cNvSpPr>
                <p:nvPr/>
              </p:nvSpPr>
              <p:spPr bwMode="auto">
                <a:xfrm>
                  <a:off x="3370" y="1842"/>
                  <a:ext cx="362" cy="299"/>
                </a:xfrm>
                <a:prstGeom prst="ellipse">
                  <a:avLst/>
                </a:prstGeom>
                <a:noFill/>
                <a:ln w="50800">
                  <a:solidFill>
                    <a:srgbClr val="FEF800"/>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5471" name="Line 63"/>
                <p:cNvSpPr>
                  <a:spLocks noChangeShapeType="1"/>
                </p:cNvSpPr>
                <p:nvPr/>
              </p:nvSpPr>
              <p:spPr bwMode="auto">
                <a:xfrm flipV="1">
                  <a:off x="1478" y="2060"/>
                  <a:ext cx="1924" cy="882"/>
                </a:xfrm>
                <a:prstGeom prst="line">
                  <a:avLst/>
                </a:prstGeom>
                <a:noFill/>
                <a:ln w="50800">
                  <a:solidFill>
                    <a:srgbClr val="FEF800"/>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grpSp>
            <p:nvGrpSpPr>
              <p:cNvPr id="13335" name="Group 28"/>
              <p:cNvGrpSpPr>
                <a:grpSpLocks/>
              </p:cNvGrpSpPr>
              <p:nvPr/>
            </p:nvGrpSpPr>
            <p:grpSpPr bwMode="auto">
              <a:xfrm>
                <a:off x="3152775" y="2936875"/>
                <a:ext cx="3830638" cy="1627188"/>
                <a:chOff x="1933" y="1820"/>
                <a:chExt cx="2413" cy="1025"/>
              </a:xfrm>
            </p:grpSpPr>
            <p:sp>
              <p:nvSpPr>
                <p:cNvPr id="145437" name="Oval 29"/>
                <p:cNvSpPr>
                  <a:spLocks noChangeArrowheads="1"/>
                </p:cNvSpPr>
                <p:nvPr/>
              </p:nvSpPr>
              <p:spPr bwMode="auto">
                <a:xfrm>
                  <a:off x="1933" y="1820"/>
                  <a:ext cx="362" cy="299"/>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5438" name="Oval 30"/>
                <p:cNvSpPr>
                  <a:spLocks noChangeArrowheads="1"/>
                </p:cNvSpPr>
                <p:nvPr/>
              </p:nvSpPr>
              <p:spPr bwMode="auto">
                <a:xfrm>
                  <a:off x="3984" y="2546"/>
                  <a:ext cx="362" cy="299"/>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5439" name="Line 31"/>
                <p:cNvSpPr>
                  <a:spLocks noChangeShapeType="1"/>
                </p:cNvSpPr>
                <p:nvPr/>
              </p:nvSpPr>
              <p:spPr bwMode="auto">
                <a:xfrm>
                  <a:off x="2293" y="2008"/>
                  <a:ext cx="1709" cy="620"/>
                </a:xfrm>
                <a:prstGeom prst="lin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sp>
            <p:nvSpPr>
              <p:cNvPr id="13336" name="Text Box 71"/>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45491" name="Rectangle 83"/>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11</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13338" name="Text Box 84"/>
              <p:cNvSpPr txBox="1">
                <a:spLocks noChangeArrowheads="1"/>
              </p:cNvSpPr>
              <p:nvPr/>
            </p:nvSpPr>
            <p:spPr bwMode="auto">
              <a:xfrm>
                <a:off x="8532813" y="6402388"/>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3</a:t>
                </a:r>
              </a:p>
            </p:txBody>
          </p:sp>
          <p:sp>
            <p:nvSpPr>
              <p:cNvPr id="43" name="Text Box 62"/>
              <p:cNvSpPr txBox="1">
                <a:spLocks noChangeArrowheads="1"/>
              </p:cNvSpPr>
              <p:nvPr/>
            </p:nvSpPr>
            <p:spPr bwMode="auto">
              <a:xfrm>
                <a:off x="0" y="700307"/>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latin typeface="Kruti Dev 010" pitchFamily="2" charset="0"/>
                    <a:ea typeface="+mn-ea"/>
                  </a:rPr>
                  <a:t>iqjkuh</a:t>
                </a:r>
                <a:r>
                  <a:rPr lang="en-US" sz="7200" b="1" dirty="0">
                    <a:ln>
                      <a:solidFill>
                        <a:srgbClr val="00FFFF"/>
                      </a:solidFill>
                    </a:ln>
                    <a:solidFill>
                      <a:srgbClr val="00FFFF"/>
                    </a:solidFill>
                    <a:latin typeface="Kruti Dev 010" pitchFamily="2" charset="0"/>
                    <a:ea typeface="+mn-ea"/>
                  </a:rPr>
                  <a:t> </a:t>
                </a:r>
              </a:p>
              <a:p>
                <a:pPr algn="ctr">
                  <a:spcBef>
                    <a:spcPts val="0"/>
                  </a:spcBef>
                  <a:defRPr/>
                </a:pPr>
                <a:r>
                  <a:rPr lang="en-US" sz="7200" b="1" dirty="0">
                    <a:ln>
                      <a:solidFill>
                        <a:srgbClr val="FFFF00"/>
                      </a:solidFill>
                    </a:ln>
                    <a:solidFill>
                      <a:srgbClr val="FFFF00"/>
                    </a:solidFill>
                    <a:latin typeface="Kruti Dev 010" pitchFamily="2" charset="0"/>
                    <a:ea typeface="+mn-ea"/>
                  </a:rPr>
                  <a:t>dgkuh</a:t>
                </a:r>
              </a:p>
            </p:txBody>
          </p:sp>
          <p:sp>
            <p:nvSpPr>
              <p:cNvPr id="44" name="Text Box 62"/>
              <p:cNvSpPr txBox="1">
                <a:spLocks noChangeArrowheads="1"/>
              </p:cNvSpPr>
              <p:nvPr/>
            </p:nvSpPr>
            <p:spPr bwMode="auto">
              <a:xfrm>
                <a:off x="5813425" y="704850"/>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latin typeface="Kruti Dev 010" pitchFamily="2" charset="0"/>
                    <a:ea typeface="+mn-ea"/>
                  </a:rPr>
                  <a:t>u;h</a:t>
                </a:r>
                <a:r>
                  <a:rPr lang="en-US" sz="7200" b="1" dirty="0">
                    <a:ln>
                      <a:solidFill>
                        <a:srgbClr val="00FFFF"/>
                      </a:solidFill>
                    </a:ln>
                    <a:solidFill>
                      <a:srgbClr val="00FFFF"/>
                    </a:solidFill>
                    <a:latin typeface="Kruti Dev 010" pitchFamily="2" charset="0"/>
                    <a:ea typeface="+mn-ea"/>
                  </a:rPr>
                  <a:t> </a:t>
                </a:r>
              </a:p>
              <a:p>
                <a:pPr algn="ctr">
                  <a:spcBef>
                    <a:spcPts val="0"/>
                  </a:spcBef>
                  <a:defRPr/>
                </a:pPr>
                <a:r>
                  <a:rPr lang="en-US" sz="7200" b="1" dirty="0">
                    <a:ln>
                      <a:solidFill>
                        <a:srgbClr val="FFFF00"/>
                      </a:solidFill>
                    </a:ln>
                    <a:solidFill>
                      <a:srgbClr val="FFFF00"/>
                    </a:solidFill>
                    <a:latin typeface="Kruti Dev 010" pitchFamily="2" charset="0"/>
                    <a:ea typeface="+mn-ea"/>
                  </a:rPr>
                  <a:t>dgkuh</a:t>
                </a:r>
              </a:p>
            </p:txBody>
          </p:sp>
          <p:sp>
            <p:nvSpPr>
              <p:cNvPr id="42" name="Rectangle 41"/>
              <p:cNvSpPr/>
              <p:nvPr/>
            </p:nvSpPr>
            <p:spPr>
              <a:xfrm rot="991029">
                <a:off x="2217816" y="4713918"/>
                <a:ext cx="1247457" cy="584775"/>
              </a:xfrm>
              <a:prstGeom prst="rect">
                <a:avLst/>
              </a:prstGeom>
            </p:spPr>
            <p:txBody>
              <a:bodyPr wrap="none">
                <a:spAutoFit/>
              </a:bodyPr>
              <a:lstStyle/>
              <a:p>
                <a:pPr>
                  <a:spcBef>
                    <a:spcPct val="50000"/>
                  </a:spcBef>
                  <a:defRPr/>
                </a:pPr>
                <a:r>
                  <a:rPr lang="en-US" sz="3200" b="1" dirty="0">
                    <a:ln>
                      <a:solidFill>
                        <a:srgbClr val="00FFFF"/>
                      </a:solidFill>
                    </a:ln>
                    <a:solidFill>
                      <a:srgbClr val="00FFFF"/>
                    </a:solidFill>
                    <a:latin typeface="Kruti Dev 010" pitchFamily="2" charset="0"/>
                    <a:ea typeface="ＭＳ Ｐゴシック" charset="0"/>
                  </a:rPr>
                  <a:t>O;oLFkk</a:t>
                </a:r>
                <a:endParaRPr lang="en-US" sz="3200" b="1" dirty="0">
                  <a:ln>
                    <a:solidFill>
                      <a:srgbClr val="00FFFF"/>
                    </a:solidFill>
                  </a:ln>
                  <a:solidFill>
                    <a:srgbClr val="00FFFF"/>
                  </a:solidFill>
                  <a:latin typeface="Kruti Dev 010" pitchFamily="2" charset="0"/>
                </a:endParaRPr>
              </a:p>
            </p:txBody>
          </p:sp>
          <p:sp>
            <p:nvSpPr>
              <p:cNvPr id="45" name="Rectangle 132"/>
              <p:cNvSpPr>
                <a:spLocks noChangeArrowheads="1"/>
              </p:cNvSpPr>
              <p:nvPr/>
            </p:nvSpPr>
            <p:spPr bwMode="auto">
              <a:xfrm rot="1755647">
                <a:off x="2239156" y="4289415"/>
                <a:ext cx="2341923" cy="582211"/>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x-none" sz="3200" dirty="0">
                    <a:latin typeface="Kruti Dev 010" pitchFamily="2" charset="0"/>
                  </a:rPr>
                  <a:t>२</a:t>
                </a:r>
                <a:r>
                  <a:rPr lang="en-US" sz="3200" dirty="0">
                    <a:latin typeface="Kruti Dev 010" pitchFamily="2" charset="0"/>
                  </a:rPr>
                  <a:t> </a:t>
                </a:r>
                <a:r>
                  <a:rPr lang="en-US" sz="3200" b="1" dirty="0" err="1">
                    <a:ln>
                      <a:solidFill>
                        <a:srgbClr val="00FFFF"/>
                      </a:solidFill>
                    </a:ln>
                    <a:solidFill>
                      <a:srgbClr val="00FFFF"/>
                    </a:solidFill>
                    <a:latin typeface="Kruti Dev 010" pitchFamily="2" charset="0"/>
                    <a:ea typeface="ＭＳ Ｐゴシック" charset="0"/>
                  </a:rPr>
                  <a:t>bfrgkl</a:t>
                </a:r>
                <a:endParaRPr lang="en-US" sz="3200" b="1" dirty="0">
                  <a:ln>
                    <a:solidFill>
                      <a:srgbClr val="00FFFF"/>
                    </a:solidFill>
                  </a:ln>
                  <a:solidFill>
                    <a:srgbClr val="00FFFF"/>
                  </a:solidFill>
                  <a:latin typeface="Kruti Dev 010" pitchFamily="2" charset="0"/>
                  <a:ea typeface="+mn-ea"/>
                </a:endParaRPr>
              </a:p>
            </p:txBody>
          </p:sp>
          <p:sp>
            <p:nvSpPr>
              <p:cNvPr id="46" name="Rectangle 129"/>
              <p:cNvSpPr>
                <a:spLocks noChangeArrowheads="1"/>
              </p:cNvSpPr>
              <p:nvPr/>
            </p:nvSpPr>
            <p:spPr bwMode="auto">
              <a:xfrm rot="20377752">
                <a:off x="5500770" y="4305033"/>
                <a:ext cx="177482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FF00"/>
                      </a:solidFill>
                    </a:ln>
                    <a:solidFill>
                      <a:srgbClr val="FFFF00"/>
                    </a:solidFill>
                    <a:latin typeface="Kruti Dev 010" pitchFamily="2" charset="0"/>
                    <a:ea typeface="ＭＳ Ｐゴシック" charset="0"/>
                  </a:rPr>
                  <a:t>if=;ka</a:t>
                </a:r>
                <a:endParaRPr lang="en-US" sz="3200" b="1" dirty="0">
                  <a:ln>
                    <a:solidFill>
                      <a:srgbClr val="FFFF00"/>
                    </a:solidFill>
                  </a:ln>
                  <a:solidFill>
                    <a:srgbClr val="FFFF00"/>
                  </a:solidFill>
                  <a:latin typeface="Kruti Dev 010" pitchFamily="2" charset="0"/>
                </a:endParaRPr>
              </a:p>
            </p:txBody>
          </p:sp>
          <p:sp>
            <p:nvSpPr>
              <p:cNvPr id="47" name="Rectangle 153"/>
              <p:cNvSpPr>
                <a:spLocks noChangeArrowheads="1"/>
              </p:cNvSpPr>
              <p:nvPr/>
            </p:nvSpPr>
            <p:spPr bwMode="auto">
              <a:xfrm rot="18254599">
                <a:off x="4425595" y="3393047"/>
                <a:ext cx="193992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FF00"/>
                      </a:solidFill>
                    </a:ln>
                    <a:solidFill>
                      <a:srgbClr val="FFFF00"/>
                    </a:solidFill>
                    <a:latin typeface="Kruti Dev 010" pitchFamily="2" charset="0"/>
                    <a:ea typeface="ＭＳ Ｐゴシック" charset="0"/>
                  </a:rPr>
                  <a:t>lqlekpkj</a:t>
                </a:r>
                <a:endParaRPr lang="en-US" sz="3200" b="1" dirty="0">
                  <a:ln>
                    <a:solidFill>
                      <a:srgbClr val="FFFF00"/>
                    </a:solidFill>
                  </a:ln>
                  <a:solidFill>
                    <a:srgbClr val="FFFF00"/>
                  </a:solidFill>
                  <a:latin typeface="Kruti Dev 010" pitchFamily="2" charset="0"/>
                  <a:ea typeface="+mn-ea"/>
                </a:endParaRPr>
              </a:p>
            </p:txBody>
          </p:sp>
          <p:sp>
            <p:nvSpPr>
              <p:cNvPr id="48" name="Rectangle 131"/>
              <p:cNvSpPr>
                <a:spLocks noChangeArrowheads="1"/>
              </p:cNvSpPr>
              <p:nvPr/>
            </p:nvSpPr>
            <p:spPr bwMode="auto">
              <a:xfrm rot="19276533">
                <a:off x="5322888" y="3834630"/>
                <a:ext cx="987425" cy="520655"/>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10" pitchFamily="2" charset="0"/>
                    <a:ea typeface="ＭＳ Ｐゴシック" charset="0"/>
                  </a:rPr>
                  <a:t>izsfjr</a:t>
                </a:r>
                <a:endParaRPr lang="en-US" sz="2800" b="1" dirty="0">
                  <a:ln>
                    <a:solidFill>
                      <a:srgbClr val="00FFFF"/>
                    </a:solidFill>
                  </a:ln>
                  <a:solidFill>
                    <a:srgbClr val="00FFFF"/>
                  </a:solidFill>
                  <a:latin typeface="Kruti Dev 010" pitchFamily="2" charset="0"/>
                  <a:ea typeface="+mn-ea"/>
                </a:endParaRPr>
              </a:p>
            </p:txBody>
          </p:sp>
          <p:sp>
            <p:nvSpPr>
              <p:cNvPr id="49" name="Rectangle 129"/>
              <p:cNvSpPr>
                <a:spLocks noChangeArrowheads="1"/>
              </p:cNvSpPr>
              <p:nvPr/>
            </p:nvSpPr>
            <p:spPr bwMode="auto">
              <a:xfrm rot="3267768">
                <a:off x="2915137" y="3944187"/>
                <a:ext cx="177482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FF00"/>
                      </a:solidFill>
                    </a:ln>
                    <a:solidFill>
                      <a:srgbClr val="FFFF00"/>
                    </a:solidFill>
                    <a:latin typeface="Kruti Dev 010" pitchFamily="2" charset="0"/>
                    <a:ea typeface="ＭＳ Ｐゴシック" charset="0"/>
                  </a:rPr>
                  <a:t>dkO;</a:t>
                </a:r>
                <a:endParaRPr lang="en-US" sz="3200" b="1" dirty="0">
                  <a:ln>
                    <a:solidFill>
                      <a:srgbClr val="FFFF00"/>
                    </a:solidFill>
                  </a:ln>
                  <a:solidFill>
                    <a:srgbClr val="FFFF00"/>
                  </a:solidFill>
                  <a:latin typeface="Kruti Dev 010" pitchFamily="2" charset="0"/>
                  <a:ea typeface="+mn-ea"/>
                </a:endParaRPr>
              </a:p>
            </p:txBody>
          </p:sp>
        </p:grpSp>
        <p:sp>
          <p:nvSpPr>
            <p:cNvPr id="50" name="Rectangle 49"/>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51"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0" y="104775"/>
            <a:ext cx="9144000" cy="6753225"/>
            <a:chOff x="0" y="104775"/>
            <a:chExt cx="9144000" cy="6753225"/>
          </a:xfrm>
        </p:grpSpPr>
        <p:sp>
          <p:nvSpPr>
            <p:cNvPr id="146436" name="Rectangle 4"/>
            <p:cNvSpPr>
              <a:spLocks noChangeArrowheads="1"/>
            </p:cNvSpPr>
            <p:nvPr/>
          </p:nvSpPr>
          <p:spPr bwMode="auto">
            <a:xfrm>
              <a:off x="2032000" y="4578350"/>
              <a:ext cx="817563" cy="45878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400" dirty="0">
                  <a:latin typeface="Kruti Dev 010" pitchFamily="2" charset="0"/>
                </a:rPr>
                <a:t>१</a:t>
              </a:r>
              <a:endParaRPr lang="en-US" sz="2400" b="1" dirty="0">
                <a:solidFill>
                  <a:srgbClr val="FFFF00"/>
                </a:solidFill>
                <a:latin typeface="Kruti Dev 010" pitchFamily="2" charset="0"/>
                <a:ea typeface="+mn-ea"/>
              </a:endParaRPr>
            </a:p>
          </p:txBody>
        </p:sp>
        <p:sp>
          <p:nvSpPr>
            <p:cNvPr id="146438" name="Rectangle 6"/>
            <p:cNvSpPr>
              <a:spLocks noChangeArrowheads="1"/>
            </p:cNvSpPr>
            <p:nvPr/>
          </p:nvSpPr>
          <p:spPr bwMode="auto">
            <a:xfrm>
              <a:off x="3259138" y="2897188"/>
              <a:ext cx="817562"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३</a:t>
              </a:r>
              <a:endParaRPr lang="en-US" sz="2800" b="1" dirty="0">
                <a:solidFill>
                  <a:srgbClr val="FFFF00"/>
                </a:solidFill>
                <a:latin typeface="Kruti Dev 010" pitchFamily="2" charset="0"/>
                <a:ea typeface="+mn-ea"/>
              </a:endParaRPr>
            </a:p>
          </p:txBody>
        </p:sp>
        <p:sp>
          <p:nvSpPr>
            <p:cNvPr id="146439" name="Rectangle 7"/>
            <p:cNvSpPr>
              <a:spLocks noChangeArrowheads="1"/>
            </p:cNvSpPr>
            <p:nvPr/>
          </p:nvSpPr>
          <p:spPr bwMode="auto">
            <a:xfrm>
              <a:off x="4597400" y="2632075"/>
              <a:ext cx="817563" cy="520655"/>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४ </a:t>
              </a:r>
              <a:endParaRPr lang="en-US" sz="2800" b="1" dirty="0">
                <a:ln>
                  <a:solidFill>
                    <a:srgbClr val="FFFF00"/>
                  </a:solidFill>
                </a:ln>
                <a:solidFill>
                  <a:srgbClr val="FFFF00"/>
                </a:solidFill>
                <a:latin typeface="Kruti Dev 010" pitchFamily="2" charset="0"/>
                <a:ea typeface="+mn-ea"/>
              </a:endParaRPr>
            </a:p>
          </p:txBody>
        </p:sp>
        <p:sp>
          <p:nvSpPr>
            <p:cNvPr id="146440" name="Rectangle 8"/>
            <p:cNvSpPr>
              <a:spLocks noChangeArrowheads="1"/>
            </p:cNvSpPr>
            <p:nvPr/>
          </p:nvSpPr>
          <p:spPr bwMode="auto">
            <a:xfrm>
              <a:off x="5557838" y="2936875"/>
              <a:ext cx="817562"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५</a:t>
              </a:r>
              <a:endParaRPr lang="en-US" sz="2800" b="1" dirty="0">
                <a:solidFill>
                  <a:srgbClr val="FFFF00"/>
                </a:solidFill>
                <a:latin typeface="Kruti Dev 010" pitchFamily="2" charset="0"/>
                <a:ea typeface="+mn-ea"/>
              </a:endParaRPr>
            </a:p>
          </p:txBody>
        </p:sp>
        <p:sp>
          <p:nvSpPr>
            <p:cNvPr id="146441" name="Rectangle 9"/>
            <p:cNvSpPr>
              <a:spLocks noChangeArrowheads="1"/>
            </p:cNvSpPr>
            <p:nvPr/>
          </p:nvSpPr>
          <p:spPr bwMode="auto">
            <a:xfrm>
              <a:off x="6086475" y="3384550"/>
              <a:ext cx="817563" cy="520700"/>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६</a:t>
              </a:r>
              <a:endParaRPr lang="en-US" sz="2800" b="1" dirty="0">
                <a:solidFill>
                  <a:srgbClr val="FFFF00"/>
                </a:solidFill>
                <a:latin typeface="Kruti Dev 010" pitchFamily="2" charset="0"/>
                <a:ea typeface="+mn-ea"/>
              </a:endParaRPr>
            </a:p>
          </p:txBody>
        </p:sp>
        <p:sp>
          <p:nvSpPr>
            <p:cNvPr id="146442" name="Rectangle 10"/>
            <p:cNvSpPr>
              <a:spLocks noChangeArrowheads="1"/>
            </p:cNvSpPr>
            <p:nvPr/>
          </p:nvSpPr>
          <p:spPr bwMode="auto">
            <a:xfrm>
              <a:off x="6523038" y="4089400"/>
              <a:ext cx="817562"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७</a:t>
              </a:r>
              <a:endParaRPr lang="en-US" sz="2800" b="1" dirty="0">
                <a:solidFill>
                  <a:srgbClr val="FFFF00"/>
                </a:solidFill>
                <a:latin typeface="Kruti Dev 010" pitchFamily="2" charset="0"/>
                <a:ea typeface="+mn-ea"/>
              </a:endParaRPr>
            </a:p>
          </p:txBody>
        </p:sp>
        <p:sp>
          <p:nvSpPr>
            <p:cNvPr id="146443" name="Rectangle 11"/>
            <p:cNvSpPr>
              <a:spLocks noChangeArrowheads="1"/>
            </p:cNvSpPr>
            <p:nvPr/>
          </p:nvSpPr>
          <p:spPr bwMode="auto">
            <a:xfrm>
              <a:off x="7196138" y="4819650"/>
              <a:ext cx="817562"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८</a:t>
              </a:r>
              <a:endParaRPr lang="en-US" sz="2800" b="1" dirty="0">
                <a:solidFill>
                  <a:srgbClr val="FFFF00"/>
                </a:solidFill>
                <a:latin typeface="Kruti Dev 010" pitchFamily="2" charset="0"/>
                <a:ea typeface="+mn-ea"/>
              </a:endParaRPr>
            </a:p>
          </p:txBody>
        </p:sp>
        <p:sp>
          <p:nvSpPr>
            <p:cNvPr id="14345" name="Line 119"/>
            <p:cNvSpPr>
              <a:spLocks noChangeShapeType="1"/>
            </p:cNvSpPr>
            <p:nvPr/>
          </p:nvSpPr>
          <p:spPr bwMode="auto">
            <a:xfrm flipV="1">
              <a:off x="5705475" y="5164138"/>
              <a:ext cx="1022350" cy="19050"/>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346" name="Line 120"/>
            <p:cNvSpPr>
              <a:spLocks noChangeShapeType="1"/>
            </p:cNvSpPr>
            <p:nvPr/>
          </p:nvSpPr>
          <p:spPr bwMode="auto">
            <a:xfrm>
              <a:off x="2133600" y="5108575"/>
              <a:ext cx="1541463" cy="112713"/>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347" name="Line 121"/>
            <p:cNvSpPr>
              <a:spLocks noChangeShapeType="1"/>
            </p:cNvSpPr>
            <p:nvPr/>
          </p:nvSpPr>
          <p:spPr bwMode="auto">
            <a:xfrm>
              <a:off x="2390775" y="4222750"/>
              <a:ext cx="1419225" cy="768350"/>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348" name="Line 122"/>
            <p:cNvSpPr>
              <a:spLocks noChangeShapeType="1"/>
            </p:cNvSpPr>
            <p:nvPr/>
          </p:nvSpPr>
          <p:spPr bwMode="auto">
            <a:xfrm>
              <a:off x="3063875" y="3368675"/>
              <a:ext cx="923925" cy="12668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349" name="Line 123"/>
            <p:cNvSpPr>
              <a:spLocks noChangeShapeType="1"/>
            </p:cNvSpPr>
            <p:nvPr/>
          </p:nvSpPr>
          <p:spPr bwMode="auto">
            <a:xfrm rot="578684">
              <a:off x="4117975" y="2870200"/>
              <a:ext cx="442913" cy="1670050"/>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350" name="Line 124"/>
            <p:cNvSpPr>
              <a:spLocks noChangeShapeType="1"/>
            </p:cNvSpPr>
            <p:nvPr/>
          </p:nvSpPr>
          <p:spPr bwMode="auto">
            <a:xfrm flipH="1">
              <a:off x="4886325" y="3287713"/>
              <a:ext cx="938213" cy="138906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351" name="Line 125"/>
            <p:cNvSpPr>
              <a:spLocks noChangeShapeType="1"/>
            </p:cNvSpPr>
            <p:nvPr/>
          </p:nvSpPr>
          <p:spPr bwMode="auto">
            <a:xfrm flipH="1">
              <a:off x="5097463" y="3825875"/>
              <a:ext cx="1265237" cy="99218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352" name="Line 126"/>
            <p:cNvSpPr>
              <a:spLocks noChangeShapeType="1"/>
            </p:cNvSpPr>
            <p:nvPr/>
          </p:nvSpPr>
          <p:spPr bwMode="auto">
            <a:xfrm flipV="1">
              <a:off x="5181600" y="4676775"/>
              <a:ext cx="1614488" cy="419100"/>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6559" name="Rectangle 127"/>
            <p:cNvSpPr>
              <a:spLocks noChangeArrowheads="1"/>
            </p:cNvSpPr>
            <p:nvPr/>
          </p:nvSpPr>
          <p:spPr bwMode="auto">
            <a:xfrm rot="5246759">
              <a:off x="3529806" y="3859237"/>
              <a:ext cx="2047875" cy="5206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ＭＳ Ｐゴシック" charset="0"/>
                </a:rPr>
                <a:t>Hkfo”;okf.k;ka</a:t>
              </a:r>
              <a:endParaRPr lang="en-US" sz="2800" b="1" dirty="0">
                <a:ln>
                  <a:solidFill>
                    <a:srgbClr val="FFFF00"/>
                  </a:solidFill>
                </a:ln>
                <a:solidFill>
                  <a:srgbClr val="FFFF00"/>
                </a:solidFill>
                <a:latin typeface="Kruti Dev 010" pitchFamily="2" charset="0"/>
                <a:ea typeface="+mn-ea"/>
              </a:endParaRPr>
            </a:p>
          </p:txBody>
        </p:sp>
        <p:sp>
          <p:nvSpPr>
            <p:cNvPr id="146560" name="Rectangle 128"/>
            <p:cNvSpPr>
              <a:spLocks noChangeArrowheads="1"/>
            </p:cNvSpPr>
            <p:nvPr/>
          </p:nvSpPr>
          <p:spPr bwMode="auto">
            <a:xfrm>
              <a:off x="5463136" y="4985625"/>
              <a:ext cx="2105025" cy="45910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400" b="1" dirty="0">
                  <a:ln>
                    <a:solidFill>
                      <a:srgbClr val="FFFF00"/>
                    </a:solidFill>
                  </a:ln>
                  <a:solidFill>
                    <a:srgbClr val="FFFF00"/>
                  </a:solidFill>
                  <a:latin typeface="Kruti Dev 010" pitchFamily="2" charset="0"/>
                  <a:ea typeface="ＭＳ Ｐゴシック" charset="0"/>
                </a:rPr>
                <a:t>izdkf’krokD;</a:t>
              </a:r>
              <a:endParaRPr lang="en-US" sz="2400" b="1" dirty="0">
                <a:ln>
                  <a:solidFill>
                    <a:srgbClr val="FFFF00"/>
                  </a:solidFill>
                </a:ln>
                <a:solidFill>
                  <a:srgbClr val="FFFF00"/>
                </a:solidFill>
                <a:latin typeface="Kruti Dev 010" pitchFamily="2" charset="0"/>
                <a:ea typeface="+mn-ea"/>
              </a:endParaRPr>
            </a:p>
          </p:txBody>
        </p:sp>
        <p:sp>
          <p:nvSpPr>
            <p:cNvPr id="146561" name="Rectangle 129"/>
            <p:cNvSpPr>
              <a:spLocks noChangeArrowheads="1"/>
            </p:cNvSpPr>
            <p:nvPr/>
          </p:nvSpPr>
          <p:spPr bwMode="auto">
            <a:xfrm rot="3267768">
              <a:off x="2883694" y="3895133"/>
              <a:ext cx="177482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D00224"/>
                  </a:solidFill>
                  <a:latin typeface="Kruti Dev 010" pitchFamily="2" charset="0"/>
                  <a:ea typeface="ＭＳ Ｐゴシック" charset="0"/>
                </a:rPr>
                <a:t>dkO;</a:t>
              </a:r>
              <a:endParaRPr lang="en-US" sz="3200" b="1" dirty="0">
                <a:ln>
                  <a:solidFill>
                    <a:srgbClr val="FF0000"/>
                  </a:solidFill>
                </a:ln>
                <a:solidFill>
                  <a:srgbClr val="D00224"/>
                </a:solidFill>
                <a:latin typeface="Kruti Dev 010" pitchFamily="2" charset="0"/>
                <a:ea typeface="+mn-ea"/>
              </a:endParaRPr>
            </a:p>
          </p:txBody>
        </p:sp>
        <p:sp>
          <p:nvSpPr>
            <p:cNvPr id="146562" name="Rectangle 130"/>
            <p:cNvSpPr>
              <a:spLocks noChangeArrowheads="1"/>
            </p:cNvSpPr>
            <p:nvPr/>
          </p:nvSpPr>
          <p:spPr bwMode="auto">
            <a:xfrm rot="20643327">
              <a:off x="5738813" y="4336280"/>
              <a:ext cx="1431925" cy="5206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D00224"/>
                  </a:solidFill>
                  <a:latin typeface="Kruti Dev 010" pitchFamily="2" charset="0"/>
                  <a:ea typeface="ＭＳ Ｐゴシック" charset="0"/>
                </a:rPr>
                <a:t>if=;ka</a:t>
              </a:r>
              <a:endParaRPr lang="en-US" sz="2800" b="1" dirty="0">
                <a:ln>
                  <a:solidFill>
                    <a:srgbClr val="FF0000"/>
                  </a:solidFill>
                </a:ln>
                <a:solidFill>
                  <a:srgbClr val="D00224"/>
                </a:solidFill>
                <a:latin typeface="Kruti Dev 010" pitchFamily="2" charset="0"/>
                <a:ea typeface="+mn-ea"/>
              </a:endParaRPr>
            </a:p>
          </p:txBody>
        </p:sp>
        <p:sp>
          <p:nvSpPr>
            <p:cNvPr id="146563" name="Rectangle 131"/>
            <p:cNvSpPr>
              <a:spLocks noChangeArrowheads="1"/>
            </p:cNvSpPr>
            <p:nvPr/>
          </p:nvSpPr>
          <p:spPr bwMode="auto">
            <a:xfrm rot="19276533">
              <a:off x="5417481" y="3850396"/>
              <a:ext cx="987425" cy="520655"/>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D00224"/>
                  </a:solidFill>
                  <a:latin typeface="Kruti Dev 010" pitchFamily="2" charset="0"/>
                  <a:ea typeface="ＭＳ Ｐゴシック" charset="0"/>
                </a:rPr>
                <a:t>izsfjr</a:t>
              </a:r>
              <a:endParaRPr lang="en-US" sz="2800" b="1" dirty="0">
                <a:ln>
                  <a:solidFill>
                    <a:srgbClr val="FF0000"/>
                  </a:solidFill>
                </a:ln>
                <a:solidFill>
                  <a:srgbClr val="D00224"/>
                </a:solidFill>
                <a:latin typeface="Kruti Dev 010" pitchFamily="2" charset="0"/>
                <a:ea typeface="+mn-ea"/>
              </a:endParaRPr>
            </a:p>
          </p:txBody>
        </p:sp>
        <p:sp>
          <p:nvSpPr>
            <p:cNvPr id="146564" name="Rectangle 132"/>
            <p:cNvSpPr>
              <a:spLocks noChangeArrowheads="1"/>
            </p:cNvSpPr>
            <p:nvPr/>
          </p:nvSpPr>
          <p:spPr bwMode="auto">
            <a:xfrm rot="1755647">
              <a:off x="2357597" y="4105567"/>
              <a:ext cx="1880243" cy="582211"/>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x-none" sz="3200" dirty="0">
                  <a:latin typeface="Kruti Dev 010" pitchFamily="2" charset="0"/>
                </a:rPr>
                <a:t>२</a:t>
              </a:r>
              <a:r>
                <a:rPr lang="en-US" sz="3200" dirty="0">
                  <a:latin typeface="Kruti Dev 010" pitchFamily="2" charset="0"/>
                </a:rPr>
                <a:t> </a:t>
              </a:r>
              <a:r>
                <a:rPr lang="en-US" sz="3200" b="1" dirty="0" err="1">
                  <a:ln>
                    <a:solidFill>
                      <a:srgbClr val="FF0000"/>
                    </a:solidFill>
                  </a:ln>
                  <a:solidFill>
                    <a:srgbClr val="D00224"/>
                  </a:solidFill>
                  <a:latin typeface="Kruti Dev 010" pitchFamily="2" charset="0"/>
                  <a:ea typeface="ＭＳ Ｐゴシック" charset="0"/>
                </a:rPr>
                <a:t>bfrgkl</a:t>
              </a:r>
              <a:endParaRPr lang="en-US" sz="3200" b="1" dirty="0">
                <a:ln>
                  <a:solidFill>
                    <a:srgbClr val="FF0000"/>
                  </a:solidFill>
                </a:ln>
                <a:solidFill>
                  <a:srgbClr val="D00224"/>
                </a:solidFill>
                <a:latin typeface="Kruti Dev 010" pitchFamily="2" charset="0"/>
                <a:ea typeface="+mn-ea"/>
              </a:endParaRPr>
            </a:p>
          </p:txBody>
        </p:sp>
        <p:sp>
          <p:nvSpPr>
            <p:cNvPr id="146565" name="Rectangle 133"/>
            <p:cNvSpPr>
              <a:spLocks noChangeArrowheads="1"/>
            </p:cNvSpPr>
            <p:nvPr/>
          </p:nvSpPr>
          <p:spPr bwMode="auto">
            <a:xfrm rot="240000">
              <a:off x="2532769" y="4768876"/>
              <a:ext cx="1520141"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D00224"/>
                  </a:solidFill>
                  <a:latin typeface="Kruti Dev 010" pitchFamily="2" charset="0"/>
                  <a:ea typeface="ＭＳ Ｐゴシック" charset="0"/>
                </a:rPr>
                <a:t>O;oLFkk</a:t>
              </a:r>
              <a:endParaRPr lang="en-US" sz="3200" b="1" dirty="0">
                <a:ln>
                  <a:solidFill>
                    <a:srgbClr val="FF0000"/>
                  </a:solidFill>
                </a:ln>
                <a:solidFill>
                  <a:srgbClr val="D00224"/>
                </a:solidFill>
                <a:latin typeface="Kruti Dev 010" pitchFamily="2" charset="0"/>
                <a:ea typeface="+mn-ea"/>
              </a:endParaRPr>
            </a:p>
          </p:txBody>
        </p:sp>
        <p:sp>
          <p:nvSpPr>
            <p:cNvPr id="146463" name="Oval 31"/>
            <p:cNvSpPr>
              <a:spLocks noChangeArrowheads="1"/>
            </p:cNvSpPr>
            <p:nvPr/>
          </p:nvSpPr>
          <p:spPr bwMode="auto">
            <a:xfrm rot="8955">
              <a:off x="5300663" y="4960938"/>
              <a:ext cx="1587500" cy="592137"/>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6462" name="Oval 30"/>
            <p:cNvSpPr>
              <a:spLocks noChangeArrowheads="1"/>
            </p:cNvSpPr>
            <p:nvPr/>
          </p:nvSpPr>
          <p:spPr bwMode="auto">
            <a:xfrm rot="5171536">
              <a:off x="3479800" y="3362325"/>
              <a:ext cx="2033588" cy="592138"/>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362" name="Text Box 138"/>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46582" name="Rectangle 150"/>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12</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14364" name="Text Box 151"/>
            <p:cNvSpPr txBox="1">
              <a:spLocks noChangeArrowheads="1"/>
            </p:cNvSpPr>
            <p:nvPr/>
          </p:nvSpPr>
          <p:spPr bwMode="auto">
            <a:xfrm>
              <a:off x="8529638" y="6402388"/>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2</a:t>
              </a:r>
            </a:p>
          </p:txBody>
        </p:sp>
        <p:sp>
          <p:nvSpPr>
            <p:cNvPr id="146585" name="Rectangle 153"/>
            <p:cNvSpPr>
              <a:spLocks noChangeArrowheads="1"/>
            </p:cNvSpPr>
            <p:nvPr/>
          </p:nvSpPr>
          <p:spPr bwMode="auto">
            <a:xfrm rot="18254599">
              <a:off x="4488656" y="3360762"/>
              <a:ext cx="1939925" cy="5206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ＭＳ Ｐゴシック" charset="0"/>
                </a:rPr>
                <a:t>lqlekpkj</a:t>
              </a:r>
              <a:endParaRPr lang="en-US" sz="2800" b="1" dirty="0">
                <a:ln>
                  <a:solidFill>
                    <a:srgbClr val="FF0000"/>
                  </a:solidFill>
                </a:ln>
                <a:solidFill>
                  <a:srgbClr val="E81034"/>
                </a:solidFill>
                <a:latin typeface="Kruti Dev 010" pitchFamily="2" charset="0"/>
                <a:ea typeface="+mn-ea"/>
              </a:endParaRPr>
            </a:p>
          </p:txBody>
        </p:sp>
        <p:grpSp>
          <p:nvGrpSpPr>
            <p:cNvPr id="2" name="Group 32"/>
            <p:cNvGrpSpPr>
              <a:grpSpLocks/>
            </p:cNvGrpSpPr>
            <p:nvPr/>
          </p:nvGrpSpPr>
          <p:grpSpPr bwMode="auto">
            <a:xfrm>
              <a:off x="4533900" y="2647950"/>
              <a:ext cx="3081338" cy="2630488"/>
              <a:chOff x="2813" y="1668"/>
              <a:chExt cx="1941" cy="1657"/>
            </a:xfrm>
          </p:grpSpPr>
          <p:sp>
            <p:nvSpPr>
              <p:cNvPr id="146465" name="Oval 33"/>
              <p:cNvSpPr>
                <a:spLocks noChangeArrowheads="1"/>
              </p:cNvSpPr>
              <p:nvPr/>
            </p:nvSpPr>
            <p:spPr bwMode="auto">
              <a:xfrm>
                <a:off x="2813" y="1668"/>
                <a:ext cx="316" cy="281"/>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6466" name="Oval 34"/>
              <p:cNvSpPr>
                <a:spLocks noChangeArrowheads="1"/>
              </p:cNvSpPr>
              <p:nvPr/>
            </p:nvSpPr>
            <p:spPr bwMode="auto">
              <a:xfrm>
                <a:off x="4438" y="3044"/>
                <a:ext cx="316" cy="281"/>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6467" name="Line 35"/>
              <p:cNvSpPr>
                <a:spLocks noChangeShapeType="1"/>
              </p:cNvSpPr>
              <p:nvPr/>
            </p:nvSpPr>
            <p:spPr bwMode="auto">
              <a:xfrm>
                <a:off x="3090" y="1897"/>
                <a:ext cx="1386" cy="1185"/>
              </a:xfrm>
              <a:prstGeom prst="lin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sp>
          <p:nvSpPr>
            <p:cNvPr id="37" name="Text Box 62"/>
            <p:cNvSpPr txBox="1">
              <a:spLocks noChangeArrowheads="1"/>
            </p:cNvSpPr>
            <p:nvPr/>
          </p:nvSpPr>
          <p:spPr bwMode="auto">
            <a:xfrm>
              <a:off x="0" y="731838"/>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iqjkuh</a:t>
              </a:r>
              <a:r>
                <a:rPr lang="en-US" sz="7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p>
            <a:p>
              <a:pPr algn="ctr">
                <a:spcBef>
                  <a:spcPts val="0"/>
                </a:spcBef>
                <a:defRPr/>
              </a:pPr>
              <a:r>
                <a:rPr lang="en-US" sz="7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dgkuh</a:t>
              </a:r>
            </a:p>
          </p:txBody>
        </p:sp>
        <p:sp>
          <p:nvSpPr>
            <p:cNvPr id="38" name="Text Box 62"/>
            <p:cNvSpPr txBox="1">
              <a:spLocks noChangeArrowheads="1"/>
            </p:cNvSpPr>
            <p:nvPr/>
          </p:nvSpPr>
          <p:spPr bwMode="auto">
            <a:xfrm>
              <a:off x="5813425" y="704850"/>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u;h</a:t>
              </a:r>
              <a:r>
                <a:rPr lang="en-US" sz="7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p>
            <a:p>
              <a:pPr algn="ctr">
                <a:spcBef>
                  <a:spcPts val="0"/>
                </a:spcBef>
                <a:defRPr/>
              </a:pPr>
              <a:r>
                <a:rPr lang="en-US" sz="7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dgkuh</a:t>
              </a:r>
            </a:p>
          </p:txBody>
        </p:sp>
        <p:sp>
          <p:nvSpPr>
            <p:cNvPr id="36" name="Rectangle 35"/>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39"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141022" y="104775"/>
            <a:ext cx="9285022" cy="6753225"/>
            <a:chOff x="-141022" y="104775"/>
            <a:chExt cx="9285022" cy="6753225"/>
          </a:xfrm>
        </p:grpSpPr>
        <p:sp>
          <p:nvSpPr>
            <p:cNvPr id="150532" name="Rectangle 4"/>
            <p:cNvSpPr>
              <a:spLocks noChangeArrowheads="1"/>
            </p:cNvSpPr>
            <p:nvPr/>
          </p:nvSpPr>
          <p:spPr bwMode="auto">
            <a:xfrm>
              <a:off x="2032000" y="4578350"/>
              <a:ext cx="817563" cy="45878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400" b="1" dirty="0">
                  <a:solidFill>
                    <a:srgbClr val="FFFF00"/>
                  </a:solidFill>
                  <a:latin typeface="Kruti Dev 010" pitchFamily="2" charset="0"/>
                  <a:ea typeface="+mn-ea"/>
                  <a:cs typeface="Mangal"/>
                </a:rPr>
                <a:t>१</a:t>
              </a:r>
              <a:endParaRPr lang="en-US" sz="2400" b="1" dirty="0">
                <a:solidFill>
                  <a:srgbClr val="FFFF00"/>
                </a:solidFill>
                <a:latin typeface="Kruti Dev 010" pitchFamily="2" charset="0"/>
                <a:ea typeface="+mn-ea"/>
              </a:endParaRPr>
            </a:p>
          </p:txBody>
        </p:sp>
        <p:sp>
          <p:nvSpPr>
            <p:cNvPr id="150533" name="Rectangle 5"/>
            <p:cNvSpPr>
              <a:spLocks noChangeArrowheads="1"/>
            </p:cNvSpPr>
            <p:nvPr/>
          </p:nvSpPr>
          <p:spPr bwMode="auto">
            <a:xfrm>
              <a:off x="2387600" y="3652838"/>
              <a:ext cx="817563"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२</a:t>
              </a:r>
              <a:endParaRPr lang="en-US" sz="2800" b="1" dirty="0">
                <a:solidFill>
                  <a:srgbClr val="FFFF00"/>
                </a:solidFill>
                <a:latin typeface="Kruti Dev 010" pitchFamily="2" charset="0"/>
                <a:ea typeface="+mn-ea"/>
              </a:endParaRPr>
            </a:p>
          </p:txBody>
        </p:sp>
        <p:sp>
          <p:nvSpPr>
            <p:cNvPr id="150534" name="Rectangle 6"/>
            <p:cNvSpPr>
              <a:spLocks noChangeArrowheads="1"/>
            </p:cNvSpPr>
            <p:nvPr/>
          </p:nvSpPr>
          <p:spPr bwMode="auto">
            <a:xfrm>
              <a:off x="3259138" y="2897188"/>
              <a:ext cx="817562"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३</a:t>
              </a:r>
              <a:endParaRPr lang="en-US" sz="2800" b="1" dirty="0">
                <a:solidFill>
                  <a:srgbClr val="FFFF00"/>
                </a:solidFill>
                <a:latin typeface="Kruti Dev 010" pitchFamily="2" charset="0"/>
                <a:ea typeface="+mn-ea"/>
              </a:endParaRPr>
            </a:p>
          </p:txBody>
        </p:sp>
        <p:sp>
          <p:nvSpPr>
            <p:cNvPr id="150535" name="Rectangle 7"/>
            <p:cNvSpPr>
              <a:spLocks noChangeArrowheads="1"/>
            </p:cNvSpPr>
            <p:nvPr/>
          </p:nvSpPr>
          <p:spPr bwMode="auto">
            <a:xfrm>
              <a:off x="4597400" y="2632075"/>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b="1" dirty="0">
                  <a:solidFill>
                    <a:srgbClr val="FFFF00"/>
                  </a:solidFill>
                  <a:latin typeface="Kruti Dev 010" pitchFamily="2" charset="0"/>
                  <a:ea typeface="+mn-ea"/>
                  <a:cs typeface="Mangal"/>
                </a:rPr>
                <a:t>४</a:t>
              </a:r>
              <a:endParaRPr lang="en-US" sz="2800" b="1" dirty="0">
                <a:solidFill>
                  <a:srgbClr val="FFFF00"/>
                </a:solidFill>
                <a:latin typeface="Kruti Dev 010" pitchFamily="2" charset="0"/>
                <a:ea typeface="+mn-ea"/>
              </a:endParaRPr>
            </a:p>
          </p:txBody>
        </p:sp>
        <p:sp>
          <p:nvSpPr>
            <p:cNvPr id="150536" name="Rectangle 8"/>
            <p:cNvSpPr>
              <a:spLocks noChangeArrowheads="1"/>
            </p:cNvSpPr>
            <p:nvPr/>
          </p:nvSpPr>
          <p:spPr bwMode="auto">
            <a:xfrm>
              <a:off x="5557838" y="2936875"/>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५</a:t>
              </a:r>
              <a:endParaRPr lang="en-US" sz="2800" b="1" dirty="0">
                <a:solidFill>
                  <a:srgbClr val="FFFF00"/>
                </a:solidFill>
                <a:latin typeface="Kruti Dev 010" pitchFamily="2" charset="0"/>
                <a:ea typeface="+mn-ea"/>
              </a:endParaRPr>
            </a:p>
          </p:txBody>
        </p:sp>
        <p:sp>
          <p:nvSpPr>
            <p:cNvPr id="150537" name="Rectangle 9"/>
            <p:cNvSpPr>
              <a:spLocks noChangeArrowheads="1"/>
            </p:cNvSpPr>
            <p:nvPr/>
          </p:nvSpPr>
          <p:spPr bwMode="auto">
            <a:xfrm>
              <a:off x="6086475" y="3384550"/>
              <a:ext cx="817563" cy="515938"/>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x-none" sz="2800" b="1" dirty="0">
                  <a:solidFill>
                    <a:srgbClr val="FFFF00"/>
                  </a:solidFill>
                  <a:latin typeface="Kruti Dev 010" pitchFamily="2" charset="0"/>
                  <a:ea typeface="+mn-ea"/>
                  <a:cs typeface="Mangal"/>
                </a:rPr>
                <a:t>६</a:t>
              </a:r>
              <a:endParaRPr lang="en-US" sz="2800" b="1" dirty="0">
                <a:solidFill>
                  <a:srgbClr val="FFFF00"/>
                </a:solidFill>
                <a:latin typeface="Kruti Dev 010" pitchFamily="2" charset="0"/>
                <a:ea typeface="+mn-ea"/>
              </a:endParaRPr>
            </a:p>
          </p:txBody>
        </p:sp>
        <p:sp>
          <p:nvSpPr>
            <p:cNvPr id="150538" name="Rectangle 10"/>
            <p:cNvSpPr>
              <a:spLocks noChangeArrowheads="1"/>
            </p:cNvSpPr>
            <p:nvPr/>
          </p:nvSpPr>
          <p:spPr bwMode="auto">
            <a:xfrm>
              <a:off x="6523038" y="4041775"/>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७</a:t>
              </a:r>
              <a:endParaRPr lang="en-US" sz="2800" b="1" dirty="0">
                <a:solidFill>
                  <a:srgbClr val="FFFF00"/>
                </a:solidFill>
                <a:latin typeface="Kruti Dev 010" pitchFamily="2" charset="0"/>
                <a:ea typeface="+mn-ea"/>
              </a:endParaRPr>
            </a:p>
          </p:txBody>
        </p:sp>
        <p:sp>
          <p:nvSpPr>
            <p:cNvPr id="150539" name="Rectangle 11"/>
            <p:cNvSpPr>
              <a:spLocks noChangeArrowheads="1"/>
            </p:cNvSpPr>
            <p:nvPr/>
          </p:nvSpPr>
          <p:spPr bwMode="auto">
            <a:xfrm>
              <a:off x="7196138" y="4819650"/>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८</a:t>
              </a:r>
              <a:endParaRPr lang="en-US" sz="2800" b="1" dirty="0">
                <a:solidFill>
                  <a:srgbClr val="FFFF00"/>
                </a:solidFill>
                <a:latin typeface="Kruti Dev 010" pitchFamily="2" charset="0"/>
                <a:ea typeface="+mn-ea"/>
              </a:endParaRPr>
            </a:p>
          </p:txBody>
        </p:sp>
        <p:grpSp>
          <p:nvGrpSpPr>
            <p:cNvPr id="15370" name="Group 40"/>
            <p:cNvGrpSpPr>
              <a:grpSpLocks/>
            </p:cNvGrpSpPr>
            <p:nvPr/>
          </p:nvGrpSpPr>
          <p:grpSpPr bwMode="auto">
            <a:xfrm>
              <a:off x="2133600" y="2636838"/>
              <a:ext cx="5403850" cy="2873374"/>
              <a:chOff x="1344" y="1661"/>
              <a:chExt cx="3404" cy="1810"/>
            </a:xfrm>
          </p:grpSpPr>
          <p:sp>
            <p:nvSpPr>
              <p:cNvPr id="15384" name="Line 41"/>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5385" name="Line 42"/>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5386" name="Line 43"/>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5387" name="Line 44"/>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5388" name="Line 45"/>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5389" name="Line 46"/>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5390" name="Line 47"/>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5391" name="Line 48"/>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50577" name="Rectangle 49"/>
              <p:cNvSpPr>
                <a:spLocks noChangeArrowheads="1"/>
              </p:cNvSpPr>
              <p:nvPr/>
            </p:nvSpPr>
            <p:spPr bwMode="auto">
              <a:xfrm rot="5246759">
                <a:off x="2189" y="2337"/>
                <a:ext cx="1290"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Hkfo";oDrk</a:t>
                </a:r>
              </a:p>
            </p:txBody>
          </p:sp>
          <p:sp>
            <p:nvSpPr>
              <p:cNvPr id="150578" name="Rectangle 50"/>
              <p:cNvSpPr>
                <a:spLocks noChangeArrowheads="1"/>
              </p:cNvSpPr>
              <p:nvPr/>
            </p:nvSpPr>
            <p:spPr bwMode="auto">
              <a:xfrm>
                <a:off x="3422" y="3143"/>
                <a:ext cx="1326" cy="28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400" b="1" dirty="0">
                    <a:ln>
                      <a:solidFill>
                        <a:srgbClr val="FFFF00"/>
                      </a:solidFill>
                    </a:ln>
                    <a:solidFill>
                      <a:srgbClr val="FFFF00"/>
                    </a:solidFill>
                    <a:latin typeface="Kruti Dev 010" pitchFamily="2" charset="0"/>
                    <a:ea typeface="+mn-ea"/>
                  </a:rPr>
                  <a:t>  izdkf'krokD;</a:t>
                </a:r>
              </a:p>
            </p:txBody>
          </p:sp>
          <p:sp>
            <p:nvSpPr>
              <p:cNvPr id="150579" name="Rectangle 51"/>
              <p:cNvSpPr>
                <a:spLocks noChangeArrowheads="1"/>
              </p:cNvSpPr>
              <p:nvPr/>
            </p:nvSpPr>
            <p:spPr bwMode="auto">
              <a:xfrm rot="3267768">
                <a:off x="1817" y="2473"/>
                <a:ext cx="1118"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  dfork</a:t>
                </a:r>
              </a:p>
            </p:txBody>
          </p:sp>
          <p:sp>
            <p:nvSpPr>
              <p:cNvPr id="150580" name="Rectangle 52"/>
              <p:cNvSpPr>
                <a:spLocks noChangeArrowheads="1"/>
              </p:cNvSpPr>
              <p:nvPr/>
            </p:nvSpPr>
            <p:spPr bwMode="auto">
              <a:xfrm rot="20643327">
                <a:off x="3426" y="2802"/>
                <a:ext cx="902" cy="28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400" b="1" dirty="0">
                    <a:ln>
                      <a:solidFill>
                        <a:srgbClr val="FFFF00"/>
                      </a:solidFill>
                    </a:ln>
                    <a:solidFill>
                      <a:srgbClr val="FFFF00"/>
                    </a:solidFill>
                    <a:latin typeface="Kruti Dev 010" pitchFamily="2" charset="0"/>
                    <a:ea typeface="+mn-ea"/>
                  </a:rPr>
                  <a:t>if=;ka</a:t>
                </a:r>
              </a:p>
            </p:txBody>
          </p:sp>
          <p:sp>
            <p:nvSpPr>
              <p:cNvPr id="150581" name="Rectangle 53"/>
              <p:cNvSpPr>
                <a:spLocks noChangeArrowheads="1"/>
              </p:cNvSpPr>
              <p:nvPr/>
            </p:nvSpPr>
            <p:spPr bwMode="auto">
              <a:xfrm rot="19276533">
                <a:off x="2977" y="2464"/>
                <a:ext cx="1304" cy="328"/>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izsfjrksa ds dk;Z</a:t>
                </a:r>
              </a:p>
            </p:txBody>
          </p:sp>
          <p:sp>
            <p:nvSpPr>
              <p:cNvPr id="150582" name="Rectangle 54"/>
              <p:cNvSpPr>
                <a:spLocks noChangeArrowheads="1"/>
              </p:cNvSpPr>
              <p:nvPr/>
            </p:nvSpPr>
            <p:spPr bwMode="auto">
              <a:xfrm rot="1755647">
                <a:off x="1460" y="2704"/>
                <a:ext cx="1190" cy="328"/>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  bfrgkl</a:t>
                </a:r>
              </a:p>
            </p:txBody>
          </p:sp>
          <p:sp>
            <p:nvSpPr>
              <p:cNvPr id="150583" name="Rectangle 55"/>
              <p:cNvSpPr>
                <a:spLocks noChangeArrowheads="1"/>
              </p:cNvSpPr>
              <p:nvPr/>
            </p:nvSpPr>
            <p:spPr bwMode="auto">
              <a:xfrm rot="240000">
                <a:off x="1596" y="2872"/>
                <a:ext cx="502" cy="59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fu;e</a:t>
                </a:r>
              </a:p>
            </p:txBody>
          </p:sp>
          <p:sp>
            <p:nvSpPr>
              <p:cNvPr id="150584" name="Rectangle 56"/>
              <p:cNvSpPr>
                <a:spLocks noChangeArrowheads="1"/>
              </p:cNvSpPr>
              <p:nvPr/>
            </p:nvSpPr>
            <p:spPr bwMode="auto">
              <a:xfrm rot="18254599">
                <a:off x="2808" y="2108"/>
                <a:ext cx="1222"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 lqlekpkj</a:t>
                </a:r>
              </a:p>
            </p:txBody>
          </p:sp>
        </p:grpSp>
        <p:sp>
          <p:nvSpPr>
            <p:cNvPr id="150556" name="Oval 28"/>
            <p:cNvSpPr>
              <a:spLocks noChangeArrowheads="1"/>
            </p:cNvSpPr>
            <p:nvPr/>
          </p:nvSpPr>
          <p:spPr bwMode="auto">
            <a:xfrm rot="5230884">
              <a:off x="3523456" y="3355182"/>
              <a:ext cx="1878013" cy="533400"/>
            </a:xfrm>
            <a:prstGeom prst="ellipse">
              <a:avLst/>
            </a:prstGeom>
            <a:noFill/>
            <a:ln w="76200">
              <a:solidFill>
                <a:srgbClr val="FEF800"/>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50587" name="Oval 59"/>
            <p:cNvSpPr>
              <a:spLocks noChangeArrowheads="1"/>
            </p:cNvSpPr>
            <p:nvPr/>
          </p:nvSpPr>
          <p:spPr bwMode="auto">
            <a:xfrm rot="1619708">
              <a:off x="2227263" y="4122738"/>
              <a:ext cx="1562100" cy="533400"/>
            </a:xfrm>
            <a:prstGeom prst="ellipse">
              <a:avLst/>
            </a:prstGeom>
            <a:noFill/>
            <a:ln w="76200">
              <a:solidFill>
                <a:srgbClr val="21ED1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50589" name="Oval 61"/>
            <p:cNvSpPr>
              <a:spLocks noChangeArrowheads="1"/>
            </p:cNvSpPr>
            <p:nvPr/>
          </p:nvSpPr>
          <p:spPr bwMode="auto">
            <a:xfrm rot="308684">
              <a:off x="2303463" y="4821238"/>
              <a:ext cx="1117600" cy="406400"/>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50590" name="Oval 62"/>
            <p:cNvSpPr>
              <a:spLocks noChangeArrowheads="1"/>
            </p:cNvSpPr>
            <p:nvPr/>
          </p:nvSpPr>
          <p:spPr bwMode="auto">
            <a:xfrm rot="18469373">
              <a:off x="4547394" y="3528219"/>
              <a:ext cx="1455737" cy="555625"/>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50585" name="Oval 57"/>
            <p:cNvSpPr>
              <a:spLocks noChangeArrowheads="1"/>
            </p:cNvSpPr>
            <p:nvPr/>
          </p:nvSpPr>
          <p:spPr bwMode="auto">
            <a:xfrm rot="-7483556">
              <a:off x="2738438" y="3778250"/>
              <a:ext cx="1803400" cy="520700"/>
            </a:xfrm>
            <a:prstGeom prst="ellipse">
              <a:avLst/>
            </a:prstGeom>
            <a:noFill/>
            <a:ln w="76200">
              <a:solidFill>
                <a:srgbClr val="66FFFF"/>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50588" name="Oval 60"/>
            <p:cNvSpPr>
              <a:spLocks noChangeArrowheads="1"/>
            </p:cNvSpPr>
            <p:nvPr/>
          </p:nvSpPr>
          <p:spPr bwMode="auto">
            <a:xfrm rot="19267982">
              <a:off x="4727575" y="3979863"/>
              <a:ext cx="1776413" cy="520700"/>
            </a:xfrm>
            <a:prstGeom prst="ellipse">
              <a:avLst/>
            </a:prstGeom>
            <a:noFill/>
            <a:ln w="76200">
              <a:solidFill>
                <a:srgbClr val="21ED1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50557" name="Oval 29"/>
            <p:cNvSpPr>
              <a:spLocks noChangeArrowheads="1"/>
            </p:cNvSpPr>
            <p:nvPr/>
          </p:nvSpPr>
          <p:spPr bwMode="auto">
            <a:xfrm rot="-24641">
              <a:off x="5283200" y="4933950"/>
              <a:ext cx="1971675" cy="420688"/>
            </a:xfrm>
            <a:prstGeom prst="ellipse">
              <a:avLst/>
            </a:prstGeom>
            <a:noFill/>
            <a:ln w="76200">
              <a:solidFill>
                <a:srgbClr val="FEF800"/>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5378" name="Text Box 66"/>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50602" name="Rectangle 74"/>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13</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15380" name="Text Box 75"/>
            <p:cNvSpPr txBox="1">
              <a:spLocks noChangeArrowheads="1"/>
            </p:cNvSpPr>
            <p:nvPr/>
          </p:nvSpPr>
          <p:spPr bwMode="auto">
            <a:xfrm>
              <a:off x="8393113" y="6397625"/>
              <a:ext cx="582612" cy="336550"/>
            </a:xfrm>
            <a:prstGeom prst="rect">
              <a:avLst/>
            </a:prstGeom>
            <a:noFill/>
            <a:ln w="12700">
              <a:noFill/>
              <a:miter lim="800000"/>
              <a:headEnd/>
              <a:tailEnd/>
            </a:ln>
          </p:spPr>
          <p:txBody>
            <a:bodyPr>
              <a:spAutoFit/>
            </a:bodyPr>
            <a:lstStyle/>
            <a:p>
              <a:pPr algn="ctr">
                <a:spcBef>
                  <a:spcPct val="50000"/>
                </a:spcBef>
              </a:pPr>
              <a:r>
                <a:rPr lang="en-US" sz="1600" b="1">
                  <a:solidFill>
                    <a:schemeClr val="bg1"/>
                  </a:solidFill>
                  <a:latin typeface="Kruti Dev 010" pitchFamily="2" charset="0"/>
                </a:rPr>
                <a:t>4</a:t>
              </a:r>
              <a:endParaRPr lang="en-US" sz="1600" b="1">
                <a:latin typeface="Kruti Dev 010" pitchFamily="2" charset="0"/>
              </a:endParaRPr>
            </a:p>
          </p:txBody>
        </p:sp>
        <p:sp>
          <p:nvSpPr>
            <p:cNvPr id="40" name="Text Box 62"/>
            <p:cNvSpPr txBox="1">
              <a:spLocks noChangeArrowheads="1"/>
            </p:cNvSpPr>
            <p:nvPr/>
          </p:nvSpPr>
          <p:spPr bwMode="auto">
            <a:xfrm>
              <a:off x="-141022" y="731838"/>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iqjkuh</a:t>
              </a:r>
              <a:r>
                <a:rPr lang="en-US" sz="7200" b="1" dirty="0">
                  <a:ln>
                    <a:solidFill>
                      <a:srgbClr val="00FFFF"/>
                    </a:solidFill>
                  </a:ln>
                  <a:solidFill>
                    <a:srgbClr val="FFFF00"/>
                  </a:solidFill>
                  <a:effectLst>
                    <a:outerShdw blurRad="38100" dist="38100" dir="2700000" algn="tl">
                      <a:srgbClr val="000000">
                        <a:alpha val="43137"/>
                      </a:srgbClr>
                    </a:outerShdw>
                  </a:effectLst>
                  <a:latin typeface="Kruti Dev 010" pitchFamily="2" charset="0"/>
                  <a:ea typeface="+mn-ea"/>
                </a:rPr>
                <a:t> </a:t>
              </a:r>
            </a:p>
            <a:p>
              <a:pPr algn="ctr">
                <a:spcBef>
                  <a:spcPts val="0"/>
                </a:spcBef>
                <a:defRPr/>
              </a:pPr>
              <a:r>
                <a:rPr lang="en-US" sz="7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dgkuh</a:t>
              </a:r>
            </a:p>
          </p:txBody>
        </p:sp>
        <p:sp>
          <p:nvSpPr>
            <p:cNvPr id="41" name="Text Box 62"/>
            <p:cNvSpPr txBox="1">
              <a:spLocks noChangeArrowheads="1"/>
            </p:cNvSpPr>
            <p:nvPr/>
          </p:nvSpPr>
          <p:spPr bwMode="auto">
            <a:xfrm>
              <a:off x="5813425" y="704850"/>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u;h</a:t>
              </a:r>
              <a:r>
                <a:rPr lang="en-US" sz="7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p>
            <a:p>
              <a:pPr algn="ctr">
                <a:spcBef>
                  <a:spcPts val="0"/>
                </a:spcBef>
                <a:defRPr/>
              </a:pPr>
              <a:r>
                <a:rPr lang="en-US" sz="7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dgkuh</a:t>
              </a:r>
            </a:p>
          </p:txBody>
        </p:sp>
        <p:sp>
          <p:nvSpPr>
            <p:cNvPr id="150586" name="Oval 58"/>
            <p:cNvSpPr>
              <a:spLocks noChangeArrowheads="1"/>
            </p:cNvSpPr>
            <p:nvPr/>
          </p:nvSpPr>
          <p:spPr bwMode="auto">
            <a:xfrm rot="20779594">
              <a:off x="5299075" y="4408488"/>
              <a:ext cx="1533525" cy="520700"/>
            </a:xfrm>
            <a:prstGeom prst="ellipse">
              <a:avLst/>
            </a:prstGeom>
            <a:noFill/>
            <a:ln w="76200">
              <a:solidFill>
                <a:srgbClr val="66FFFF"/>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42" name="Rectangle 41"/>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43"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3" name="Group 202"/>
          <p:cNvGrpSpPr/>
          <p:nvPr/>
        </p:nvGrpSpPr>
        <p:grpSpPr>
          <a:xfrm>
            <a:off x="-398463" y="-76200"/>
            <a:ext cx="9385301" cy="6934200"/>
            <a:chOff x="-398463" y="-76200"/>
            <a:chExt cx="9385301" cy="6934200"/>
          </a:xfrm>
        </p:grpSpPr>
        <p:grpSp>
          <p:nvGrpSpPr>
            <p:cNvPr id="16386" name="Group 372"/>
            <p:cNvGrpSpPr>
              <a:grpSpLocks/>
            </p:cNvGrpSpPr>
            <p:nvPr/>
          </p:nvGrpSpPr>
          <p:grpSpPr bwMode="auto">
            <a:xfrm>
              <a:off x="-398463" y="515938"/>
              <a:ext cx="8783621" cy="6169183"/>
              <a:chOff x="-398463" y="515938"/>
              <a:chExt cx="8783621" cy="6169183"/>
            </a:xfrm>
          </p:grpSpPr>
          <p:grpSp>
            <p:nvGrpSpPr>
              <p:cNvPr id="16542" name="Group 275"/>
              <p:cNvGrpSpPr>
                <a:grpSpLocks/>
              </p:cNvGrpSpPr>
              <p:nvPr/>
            </p:nvGrpSpPr>
            <p:grpSpPr bwMode="auto">
              <a:xfrm>
                <a:off x="2133600" y="2462213"/>
                <a:ext cx="4716463" cy="2789237"/>
                <a:chOff x="1344" y="1551"/>
                <a:chExt cx="2971" cy="1757"/>
              </a:xfrm>
            </p:grpSpPr>
            <p:sp>
              <p:nvSpPr>
                <p:cNvPr id="16576" name="Line 276"/>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6577" name="Line 277"/>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6578" name="Line 278"/>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6579" name="Line 279"/>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6580" name="Line 280"/>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6581" name="Line 281"/>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6582" name="Line 282"/>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6583" name="Line 283"/>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51843" name="Rectangle 291"/>
                <p:cNvSpPr>
                  <a:spLocks noChangeArrowheads="1"/>
                </p:cNvSpPr>
                <p:nvPr/>
              </p:nvSpPr>
              <p:spPr bwMode="auto">
                <a:xfrm rot="18254599">
                  <a:off x="2893"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151555" name="Rectangle 3"/>
              <p:cNvSpPr>
                <a:spLocks noChangeArrowheads="1"/>
              </p:cNvSpPr>
              <p:nvPr/>
            </p:nvSpPr>
            <p:spPr bwMode="auto">
              <a:xfrm>
                <a:off x="1963738" y="4578350"/>
                <a:ext cx="817562" cy="4591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400" b="1" dirty="0">
                    <a:solidFill>
                      <a:srgbClr val="FFFF00"/>
                    </a:solidFill>
                    <a:latin typeface="Kruti Dev 010" pitchFamily="2" charset="0"/>
                    <a:ea typeface="+mn-ea"/>
                  </a:rPr>
                  <a:t>1</a:t>
                </a:r>
              </a:p>
            </p:txBody>
          </p:sp>
          <p:sp>
            <p:nvSpPr>
              <p:cNvPr id="151556" name="Rectangle 4"/>
              <p:cNvSpPr>
                <a:spLocks noChangeArrowheads="1"/>
              </p:cNvSpPr>
              <p:nvPr/>
            </p:nvSpPr>
            <p:spPr bwMode="auto">
              <a:xfrm>
                <a:off x="2319338" y="3652838"/>
                <a:ext cx="817562"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rPr>
                  <a:t>2</a:t>
                </a:r>
              </a:p>
            </p:txBody>
          </p:sp>
          <p:sp>
            <p:nvSpPr>
              <p:cNvPr id="151557" name="Rectangle 5"/>
              <p:cNvSpPr>
                <a:spLocks noChangeArrowheads="1"/>
              </p:cNvSpPr>
              <p:nvPr/>
            </p:nvSpPr>
            <p:spPr bwMode="auto">
              <a:xfrm>
                <a:off x="3190875" y="2897188"/>
                <a:ext cx="817563"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rPr>
                  <a:t>3</a:t>
                </a:r>
              </a:p>
            </p:txBody>
          </p:sp>
          <p:sp>
            <p:nvSpPr>
              <p:cNvPr id="151558" name="Rectangle 6"/>
              <p:cNvSpPr>
                <a:spLocks noChangeArrowheads="1"/>
              </p:cNvSpPr>
              <p:nvPr/>
            </p:nvSpPr>
            <p:spPr bwMode="auto">
              <a:xfrm>
                <a:off x="4529138" y="2632075"/>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rPr>
                  <a:t>4</a:t>
                </a:r>
              </a:p>
            </p:txBody>
          </p:sp>
          <p:sp>
            <p:nvSpPr>
              <p:cNvPr id="151559" name="Rectangle 7"/>
              <p:cNvSpPr>
                <a:spLocks noChangeArrowheads="1"/>
              </p:cNvSpPr>
              <p:nvPr/>
            </p:nvSpPr>
            <p:spPr bwMode="auto">
              <a:xfrm>
                <a:off x="5489575" y="2936875"/>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rPr>
                  <a:t>5</a:t>
                </a:r>
              </a:p>
            </p:txBody>
          </p:sp>
          <p:sp>
            <p:nvSpPr>
              <p:cNvPr id="16548" name="Rectangle 8"/>
              <p:cNvSpPr>
                <a:spLocks noChangeArrowheads="1"/>
              </p:cNvSpPr>
              <p:nvPr/>
            </p:nvSpPr>
            <p:spPr bwMode="auto">
              <a:xfrm>
                <a:off x="6018213" y="3384550"/>
                <a:ext cx="817562" cy="515938"/>
              </a:xfrm>
              <a:prstGeom prst="rect">
                <a:avLst/>
              </a:prstGeom>
              <a:noFill/>
              <a:ln w="12700">
                <a:noFill/>
                <a:miter lim="800000"/>
                <a:headEnd/>
                <a:tailEnd/>
              </a:ln>
            </p:spPr>
            <p:txBody>
              <a:bodyPr lIns="90487" tIns="44450" rIns="90487" bIns="44450">
                <a:spAutoFit/>
              </a:bodyPr>
              <a:lstStyle/>
              <a:p>
                <a:pPr>
                  <a:spcBef>
                    <a:spcPct val="50000"/>
                  </a:spcBef>
                </a:pPr>
                <a:r>
                  <a:rPr lang="en-US" sz="2800" b="1">
                    <a:solidFill>
                      <a:srgbClr val="FFFF00"/>
                    </a:solidFill>
                    <a:latin typeface="Kruti Dev 010" pitchFamily="2" charset="0"/>
                  </a:rPr>
                  <a:t>6</a:t>
                </a:r>
              </a:p>
            </p:txBody>
          </p:sp>
          <p:sp>
            <p:nvSpPr>
              <p:cNvPr id="151561" name="Rectangle 9"/>
              <p:cNvSpPr>
                <a:spLocks noChangeArrowheads="1"/>
              </p:cNvSpPr>
              <p:nvPr/>
            </p:nvSpPr>
            <p:spPr bwMode="auto">
              <a:xfrm>
                <a:off x="6454775" y="408940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rPr>
                  <a:t>7</a:t>
                </a:r>
              </a:p>
            </p:txBody>
          </p:sp>
          <p:sp>
            <p:nvSpPr>
              <p:cNvPr id="16550" name="Line 16"/>
              <p:cNvSpPr>
                <a:spLocks noChangeShapeType="1"/>
              </p:cNvSpPr>
              <p:nvPr/>
            </p:nvSpPr>
            <p:spPr bwMode="auto">
              <a:xfrm flipV="1">
                <a:off x="5219700" y="4702175"/>
                <a:ext cx="1600200" cy="355600"/>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6551" name="Line 17"/>
              <p:cNvSpPr>
                <a:spLocks noChangeShapeType="1"/>
              </p:cNvSpPr>
              <p:nvPr/>
            </p:nvSpPr>
            <p:spPr bwMode="auto">
              <a:xfrm flipV="1">
                <a:off x="5456238" y="5230813"/>
                <a:ext cx="1427162" cy="20637"/>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51570" name="Rectangle 18"/>
              <p:cNvSpPr>
                <a:spLocks noChangeArrowheads="1"/>
              </p:cNvSpPr>
              <p:nvPr/>
            </p:nvSpPr>
            <p:spPr bwMode="auto">
              <a:xfrm>
                <a:off x="7127875" y="481965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८</a:t>
                </a:r>
                <a:endParaRPr lang="en-US" sz="2800" b="1" dirty="0">
                  <a:solidFill>
                    <a:srgbClr val="FFFF00"/>
                  </a:solidFill>
                  <a:latin typeface="Kruti Dev 010" pitchFamily="2" charset="0"/>
                  <a:ea typeface="+mn-ea"/>
                </a:endParaRPr>
              </a:p>
            </p:txBody>
          </p:sp>
          <p:sp>
            <p:nvSpPr>
              <p:cNvPr id="16553" name="Freeform 19"/>
              <p:cNvSpPr>
                <a:spLocks/>
              </p:cNvSpPr>
              <p:nvPr/>
            </p:nvSpPr>
            <p:spPr bwMode="auto">
              <a:xfrm>
                <a:off x="1927225" y="4895850"/>
                <a:ext cx="52388" cy="1793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151590" name="Rectangle 38"/>
              <p:cNvSpPr>
                <a:spLocks noChangeArrowheads="1"/>
              </p:cNvSpPr>
              <p:nvPr/>
            </p:nvSpPr>
            <p:spPr bwMode="auto">
              <a:xfrm>
                <a:off x="3935413" y="582613"/>
                <a:ext cx="1139735" cy="459100"/>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400" b="1" dirty="0" smtClean="0">
                    <a:ln>
                      <a:solidFill>
                        <a:srgbClr val="FFFF00"/>
                      </a:solidFill>
                    </a:ln>
                    <a:solidFill>
                      <a:srgbClr val="FFFF00"/>
                    </a:solidFill>
                    <a:latin typeface="Kruti Dev 010" pitchFamily="2" charset="0"/>
                    <a:ea typeface="+mn-ea"/>
                  </a:rPr>
                  <a:t>†</a:t>
                </a:r>
                <a:r>
                  <a:rPr lang="en-US" sz="2400" b="1" dirty="0" err="1" smtClean="0">
                    <a:ln>
                      <a:solidFill>
                        <a:srgbClr val="FFFF00"/>
                      </a:solidFill>
                    </a:ln>
                    <a:solidFill>
                      <a:srgbClr val="FFFF00"/>
                    </a:solidFill>
                    <a:latin typeface="Kruti Dev 010"/>
                    <a:ea typeface="+mn-ea"/>
                  </a:rPr>
                  <a:t>Œ</a:t>
                </a:r>
                <a:r>
                  <a:rPr lang="en-US" sz="2400" b="1" dirty="0" err="1" smtClean="0">
                    <a:ln>
                      <a:solidFill>
                        <a:srgbClr val="FFFF00"/>
                      </a:solidFill>
                    </a:ln>
                    <a:solidFill>
                      <a:srgbClr val="FFFF00"/>
                    </a:solidFill>
                    <a:latin typeface="Kruti Dev 010" pitchFamily="2" charset="0"/>
                    <a:ea typeface="+mn-ea"/>
                  </a:rPr>
                  <a:t>ays</a:t>
                </a:r>
                <a:r>
                  <a:rPr lang="en-US" sz="2400" b="1" dirty="0" smtClean="0">
                    <a:ln>
                      <a:solidFill>
                        <a:srgbClr val="FFFF00"/>
                      </a:solidFill>
                    </a:ln>
                    <a:solidFill>
                      <a:srgbClr val="FFFF00"/>
                    </a:solidFill>
                    <a:latin typeface="Kruti Dev 010" pitchFamily="2" charset="0"/>
                    <a:ea typeface="+mn-ea"/>
                  </a:rPr>
                  <a:t>[</a:t>
                </a:r>
                <a:r>
                  <a:rPr lang="en-US" sz="2400" b="1" dirty="0" err="1" smtClean="0">
                    <a:ln>
                      <a:solidFill>
                        <a:srgbClr val="FFFF00"/>
                      </a:solidFill>
                    </a:ln>
                    <a:solidFill>
                      <a:srgbClr val="FFFF00"/>
                    </a:solidFill>
                    <a:latin typeface="Kruti Dev 010" pitchFamily="2" charset="0"/>
                    <a:ea typeface="+mn-ea"/>
                  </a:rPr>
                  <a:t>kd</a:t>
                </a:r>
                <a:endParaRPr lang="en-US" sz="2400" b="1" dirty="0">
                  <a:ln>
                    <a:solidFill>
                      <a:srgbClr val="FFFF00"/>
                    </a:solidFill>
                  </a:ln>
                  <a:solidFill>
                    <a:srgbClr val="FFFF00"/>
                  </a:solidFill>
                  <a:latin typeface="Kruti Dev 010" pitchFamily="2" charset="0"/>
                  <a:ea typeface="+mn-ea"/>
                </a:endParaRPr>
              </a:p>
            </p:txBody>
          </p:sp>
          <p:sp>
            <p:nvSpPr>
              <p:cNvPr id="151638" name="Oval 86"/>
              <p:cNvSpPr>
                <a:spLocks noChangeArrowheads="1"/>
              </p:cNvSpPr>
              <p:nvPr/>
            </p:nvSpPr>
            <p:spPr bwMode="auto">
              <a:xfrm>
                <a:off x="3249613" y="515938"/>
                <a:ext cx="2309812" cy="415925"/>
              </a:xfrm>
              <a:prstGeom prst="ellipse">
                <a:avLst/>
              </a:prstGeom>
              <a:noFill/>
              <a:ln w="5715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51643" name="Text Box 91"/>
              <p:cNvSpPr txBox="1">
                <a:spLocks noChangeArrowheads="1"/>
              </p:cNvSpPr>
              <p:nvPr/>
            </p:nvSpPr>
            <p:spPr bwMode="auto">
              <a:xfrm>
                <a:off x="-398463" y="3559175"/>
                <a:ext cx="2330451" cy="830263"/>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lgn="r">
                  <a:spcBef>
                    <a:spcPts val="0"/>
                  </a:spcBef>
                  <a:defRPr/>
                </a:pPr>
                <a:r>
                  <a:rPr lang="en-US" sz="2400" b="1" dirty="0" smtClean="0">
                    <a:solidFill>
                      <a:srgbClr val="E81034"/>
                    </a:solidFill>
                    <a:latin typeface="Kruti Dev 010" pitchFamily="2" charset="0"/>
                  </a:rPr>
                  <a:t>okLrfod vkdkj </a:t>
                </a:r>
              </a:p>
              <a:p>
                <a:pPr algn="r">
                  <a:spcBef>
                    <a:spcPts val="0"/>
                  </a:spcBef>
                  <a:defRPr/>
                </a:pPr>
                <a:r>
                  <a:rPr lang="en-US" sz="2400" b="1" dirty="0" smtClean="0">
                    <a:solidFill>
                      <a:srgbClr val="E81034"/>
                    </a:solidFill>
                    <a:latin typeface="Kruti Dev 010" pitchFamily="2" charset="0"/>
                  </a:rPr>
                  <a:t>nsus okys</a:t>
                </a:r>
                <a:endParaRPr lang="en-US" sz="1600" b="1" dirty="0" smtClean="0">
                  <a:solidFill>
                    <a:srgbClr val="E81034"/>
                  </a:solidFill>
                  <a:latin typeface="Kruti Dev 010" pitchFamily="2" charset="0"/>
                </a:endParaRPr>
              </a:p>
            </p:txBody>
          </p:sp>
          <p:sp>
            <p:nvSpPr>
              <p:cNvPr id="151644" name="Text Box 92"/>
              <p:cNvSpPr txBox="1">
                <a:spLocks noChangeArrowheads="1"/>
              </p:cNvSpPr>
              <p:nvPr/>
            </p:nvSpPr>
            <p:spPr bwMode="auto">
              <a:xfrm>
                <a:off x="279400" y="2816225"/>
                <a:ext cx="1827213" cy="52387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spcBef>
                    <a:spcPct val="50000"/>
                  </a:spcBef>
                  <a:defRPr/>
                </a:pPr>
                <a:r>
                  <a:rPr lang="en-US" sz="2800" b="1" dirty="0">
                    <a:solidFill>
                      <a:srgbClr val="1BEEFD"/>
                    </a:solidFill>
                    <a:latin typeface="Kruti Dev 010" pitchFamily="2" charset="0"/>
                    <a:ea typeface="+mn-ea"/>
                  </a:rPr>
                  <a:t>iqjksfgr</a:t>
                </a:r>
              </a:p>
            </p:txBody>
          </p:sp>
          <p:sp>
            <p:nvSpPr>
              <p:cNvPr id="151645" name="Text Box 93"/>
              <p:cNvSpPr txBox="1">
                <a:spLocks noChangeArrowheads="1"/>
              </p:cNvSpPr>
              <p:nvPr/>
            </p:nvSpPr>
            <p:spPr bwMode="auto">
              <a:xfrm>
                <a:off x="6745288" y="2347913"/>
                <a:ext cx="1227137" cy="58477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spcBef>
                    <a:spcPct val="50000"/>
                  </a:spcBef>
                  <a:defRPr/>
                </a:pPr>
                <a:r>
                  <a:rPr lang="en-US" sz="3200" b="1" dirty="0" smtClean="0">
                    <a:ln>
                      <a:solidFill>
                        <a:schemeClr val="bg1"/>
                      </a:solidFill>
                    </a:ln>
                    <a:solidFill>
                      <a:schemeClr val="bg1"/>
                    </a:solidFill>
                    <a:latin typeface="Kruti Dev 010" pitchFamily="2" charset="0"/>
                  </a:rPr>
                  <a:t>dfo</a:t>
                </a:r>
                <a:endParaRPr lang="en-US" sz="3200" b="1" dirty="0" smtClean="0">
                  <a:ln>
                    <a:solidFill>
                      <a:schemeClr val="bg1"/>
                    </a:solidFill>
                  </a:ln>
                  <a:solidFill>
                    <a:srgbClr val="1BEEFD"/>
                  </a:solidFill>
                  <a:latin typeface="Kruti Dev 010" pitchFamily="2" charset="0"/>
                </a:endParaRPr>
              </a:p>
            </p:txBody>
          </p:sp>
          <p:sp>
            <p:nvSpPr>
              <p:cNvPr id="151648" name="Text Box 96"/>
              <p:cNvSpPr txBox="1">
                <a:spLocks noChangeArrowheads="1"/>
              </p:cNvSpPr>
              <p:nvPr/>
            </p:nvSpPr>
            <p:spPr bwMode="auto">
              <a:xfrm>
                <a:off x="1970417" y="1163309"/>
                <a:ext cx="3116262" cy="646331"/>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spcBef>
                    <a:spcPct val="50000"/>
                  </a:spcBef>
                  <a:defRPr/>
                </a:pPr>
                <a:r>
                  <a:rPr lang="en-US" b="1" dirty="0" smtClean="0">
                    <a:ln>
                      <a:solidFill>
                        <a:srgbClr val="FFFF00"/>
                      </a:solidFill>
                    </a:ln>
                    <a:solidFill>
                      <a:srgbClr val="FEF800"/>
                    </a:solidFill>
                    <a:latin typeface="Kruti Dev 010" pitchFamily="2" charset="0"/>
                  </a:rPr>
                  <a:t>lk/kkj.k yksx</a:t>
                </a:r>
                <a:endParaRPr lang="en-US" b="1" dirty="0" smtClean="0">
                  <a:ln>
                    <a:solidFill>
                      <a:srgbClr val="FFFF00"/>
                    </a:solidFill>
                  </a:ln>
                  <a:solidFill>
                    <a:srgbClr val="1BEEFD"/>
                  </a:solidFill>
                  <a:latin typeface="Kruti Dev 010" pitchFamily="2" charset="0"/>
                </a:endParaRPr>
              </a:p>
            </p:txBody>
          </p:sp>
          <p:sp>
            <p:nvSpPr>
              <p:cNvPr id="151654" name="Text Box 102"/>
              <p:cNvSpPr txBox="1">
                <a:spLocks noChangeArrowheads="1"/>
              </p:cNvSpPr>
              <p:nvPr/>
            </p:nvSpPr>
            <p:spPr bwMode="auto">
              <a:xfrm>
                <a:off x="279400" y="1876425"/>
                <a:ext cx="3062288" cy="52387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spcBef>
                    <a:spcPct val="50000"/>
                  </a:spcBef>
                  <a:defRPr/>
                </a:pPr>
                <a:r>
                  <a:rPr lang="en-US" sz="2800" b="1" dirty="0" smtClean="0">
                    <a:solidFill>
                      <a:srgbClr val="28FD53"/>
                    </a:solidFill>
                    <a:latin typeface="Kruti Dev 010" pitchFamily="2" charset="0"/>
                  </a:rPr>
                  <a:t>O;olk;h</a:t>
                </a:r>
                <a:endParaRPr lang="en-US" sz="2800" b="1" dirty="0" smtClean="0">
                  <a:solidFill>
                    <a:srgbClr val="1BEEFD"/>
                  </a:solidFill>
                  <a:latin typeface="Kruti Dev 010" pitchFamily="2" charset="0"/>
                </a:endParaRPr>
              </a:p>
            </p:txBody>
          </p:sp>
          <p:sp>
            <p:nvSpPr>
              <p:cNvPr id="151814" name="Rectangle 262"/>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14</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56" name="Rectangle 49"/>
              <p:cNvSpPr>
                <a:spLocks noChangeArrowheads="1"/>
              </p:cNvSpPr>
              <p:nvPr/>
            </p:nvSpPr>
            <p:spPr bwMode="auto">
              <a:xfrm rot="5246759">
                <a:off x="3475038" y="3738563"/>
                <a:ext cx="2047875"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400" b="1" dirty="0">
                    <a:solidFill>
                      <a:srgbClr val="FFFF00"/>
                    </a:solidFill>
                    <a:latin typeface="Kruti Dev 010" pitchFamily="2" charset="0"/>
                    <a:ea typeface="+mn-ea"/>
                  </a:rPr>
                  <a:t>Hkfo";oDrk</a:t>
                </a:r>
              </a:p>
            </p:txBody>
          </p:sp>
          <p:sp>
            <p:nvSpPr>
              <p:cNvPr id="57" name="Rectangle 51"/>
              <p:cNvSpPr>
                <a:spLocks noChangeArrowheads="1"/>
              </p:cNvSpPr>
              <p:nvPr/>
            </p:nvSpPr>
            <p:spPr bwMode="auto">
              <a:xfrm rot="3267768">
                <a:off x="2884488" y="3954463"/>
                <a:ext cx="1774825"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400" b="1" dirty="0">
                    <a:solidFill>
                      <a:srgbClr val="FFFF00"/>
                    </a:solidFill>
                    <a:latin typeface="Kruti Dev 010" pitchFamily="2" charset="0"/>
                    <a:ea typeface="+mn-ea"/>
                  </a:rPr>
                  <a:t>  dfork</a:t>
                </a:r>
              </a:p>
            </p:txBody>
          </p:sp>
          <p:sp>
            <p:nvSpPr>
              <p:cNvPr id="58" name="Rectangle 53"/>
              <p:cNvSpPr>
                <a:spLocks noChangeArrowheads="1"/>
              </p:cNvSpPr>
              <p:nvPr/>
            </p:nvSpPr>
            <p:spPr bwMode="auto">
              <a:xfrm rot="19276533">
                <a:off x="4914900" y="3875088"/>
                <a:ext cx="1779588" cy="45878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400" b="1" dirty="0">
                    <a:solidFill>
                      <a:srgbClr val="FFFF00"/>
                    </a:solidFill>
                    <a:latin typeface="Kruti Dev 010" pitchFamily="2" charset="0"/>
                    <a:ea typeface="+mn-ea"/>
                  </a:rPr>
                  <a:t>izsfjrksa ds dk;Z</a:t>
                </a:r>
              </a:p>
            </p:txBody>
          </p:sp>
          <p:sp>
            <p:nvSpPr>
              <p:cNvPr id="59" name="Rectangle 54"/>
              <p:cNvSpPr>
                <a:spLocks noChangeArrowheads="1"/>
              </p:cNvSpPr>
              <p:nvPr/>
            </p:nvSpPr>
            <p:spPr bwMode="auto">
              <a:xfrm rot="1755647">
                <a:off x="2317750" y="4322763"/>
                <a:ext cx="1889125" cy="45878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400" b="1" dirty="0">
                    <a:solidFill>
                      <a:srgbClr val="FFFF00"/>
                    </a:solidFill>
                    <a:latin typeface="Kruti Dev 010" pitchFamily="2" charset="0"/>
                    <a:ea typeface="+mn-ea"/>
                  </a:rPr>
                  <a:t>  bfrgkl</a:t>
                </a:r>
              </a:p>
            </p:txBody>
          </p:sp>
          <p:sp>
            <p:nvSpPr>
              <p:cNvPr id="60" name="Rectangle 55"/>
              <p:cNvSpPr>
                <a:spLocks noChangeArrowheads="1"/>
              </p:cNvSpPr>
              <p:nvPr/>
            </p:nvSpPr>
            <p:spPr bwMode="auto">
              <a:xfrm rot="240000">
                <a:off x="2533650" y="4805363"/>
                <a:ext cx="796925" cy="45878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400" b="1" dirty="0">
                    <a:solidFill>
                      <a:srgbClr val="FFFF00"/>
                    </a:solidFill>
                    <a:latin typeface="Kruti Dev 010" pitchFamily="2" charset="0"/>
                    <a:ea typeface="+mn-ea"/>
                  </a:rPr>
                  <a:t>fu;e</a:t>
                </a:r>
              </a:p>
            </p:txBody>
          </p:sp>
          <p:sp>
            <p:nvSpPr>
              <p:cNvPr id="61" name="Rectangle 56"/>
              <p:cNvSpPr>
                <a:spLocks noChangeArrowheads="1"/>
              </p:cNvSpPr>
              <p:nvPr/>
            </p:nvSpPr>
            <p:spPr bwMode="auto">
              <a:xfrm rot="18254599">
                <a:off x="4614863" y="3201988"/>
                <a:ext cx="1939925"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400" b="1" dirty="0">
                    <a:solidFill>
                      <a:srgbClr val="FFFF00"/>
                    </a:solidFill>
                    <a:latin typeface="Kruti Dev 010" pitchFamily="2" charset="0"/>
                    <a:ea typeface="+mn-ea"/>
                  </a:rPr>
                  <a:t> lqlekpkj</a:t>
                </a:r>
              </a:p>
            </p:txBody>
          </p:sp>
          <p:sp>
            <p:nvSpPr>
              <p:cNvPr id="63" name="Rectangle 50"/>
              <p:cNvSpPr>
                <a:spLocks noChangeArrowheads="1"/>
              </p:cNvSpPr>
              <p:nvPr/>
            </p:nvSpPr>
            <p:spPr bwMode="auto">
              <a:xfrm>
                <a:off x="5432425" y="4989513"/>
                <a:ext cx="2105025" cy="3968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FFFF00"/>
                    </a:solidFill>
                    <a:latin typeface="Kruti Dev 010" pitchFamily="2" charset="0"/>
                    <a:ea typeface="+mn-ea"/>
                  </a:rPr>
                  <a:t>  izdkf'krokD;</a:t>
                </a:r>
              </a:p>
            </p:txBody>
          </p:sp>
          <p:sp>
            <p:nvSpPr>
              <p:cNvPr id="64" name="Rectangle 52"/>
              <p:cNvSpPr>
                <a:spLocks noChangeArrowheads="1"/>
              </p:cNvSpPr>
              <p:nvPr/>
            </p:nvSpPr>
            <p:spPr bwMode="auto">
              <a:xfrm rot="20643327">
                <a:off x="5438775" y="4479925"/>
                <a:ext cx="1431925" cy="3968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FFFF00"/>
                    </a:solidFill>
                    <a:latin typeface="Kruti Dev 010" pitchFamily="2" charset="0"/>
                    <a:ea typeface="+mn-ea"/>
                  </a:rPr>
                  <a:t>if=;ka</a:t>
                </a:r>
              </a:p>
            </p:txBody>
          </p:sp>
          <p:grpSp>
            <p:nvGrpSpPr>
              <p:cNvPr id="16570" name="Group 264"/>
              <p:cNvGrpSpPr>
                <a:grpSpLocks/>
              </p:cNvGrpSpPr>
              <p:nvPr/>
            </p:nvGrpSpPr>
            <p:grpSpPr bwMode="auto">
              <a:xfrm>
                <a:off x="594705" y="1225709"/>
                <a:ext cx="6277915" cy="4590135"/>
                <a:chOff x="495" y="1277"/>
                <a:chExt cx="2621" cy="1937"/>
              </a:xfrm>
            </p:grpSpPr>
            <p:grpSp>
              <p:nvGrpSpPr>
                <p:cNvPr id="16571" name="Group 267"/>
                <p:cNvGrpSpPr>
                  <a:grpSpLocks/>
                </p:cNvGrpSpPr>
                <p:nvPr/>
              </p:nvGrpSpPr>
              <p:grpSpPr bwMode="auto">
                <a:xfrm>
                  <a:off x="495" y="1277"/>
                  <a:ext cx="1835" cy="1772"/>
                  <a:chOff x="495" y="1277"/>
                  <a:chExt cx="1835" cy="1772"/>
                </a:xfrm>
              </p:grpSpPr>
              <p:sp>
                <p:nvSpPr>
                  <p:cNvPr id="16573" name="AutoShape 268"/>
                  <p:cNvSpPr>
                    <a:spLocks noChangeArrowheads="1"/>
                  </p:cNvSpPr>
                  <p:nvPr/>
                </p:nvSpPr>
                <p:spPr bwMode="auto">
                  <a:xfrm>
                    <a:off x="495" y="1277"/>
                    <a:ext cx="484" cy="150"/>
                  </a:xfrm>
                  <a:prstGeom prst="rightArrow">
                    <a:avLst>
                      <a:gd name="adj1" fmla="val 50000"/>
                      <a:gd name="adj2" fmla="val 80667"/>
                    </a:avLst>
                  </a:prstGeom>
                  <a:solidFill>
                    <a:schemeClr val="hlink"/>
                  </a:solidFill>
                  <a:ln w="12700">
                    <a:solidFill>
                      <a:schemeClr val="tx1"/>
                    </a:solidFill>
                    <a:miter lim="800000"/>
                    <a:headEnd/>
                    <a:tailEnd/>
                  </a:ln>
                </p:spPr>
                <p:txBody>
                  <a:bodyPr wrap="none" anchor="ctr"/>
                  <a:lstStyle/>
                  <a:p>
                    <a:endParaRPr lang="en-US">
                      <a:latin typeface="Kruti Dev 010" pitchFamily="2" charset="0"/>
                    </a:endParaRPr>
                  </a:p>
                </p:txBody>
              </p:sp>
              <p:sp>
                <p:nvSpPr>
                  <p:cNvPr id="16574" name="AutoShape 269"/>
                  <p:cNvSpPr>
                    <a:spLocks noChangeArrowheads="1"/>
                  </p:cNvSpPr>
                  <p:nvPr/>
                </p:nvSpPr>
                <p:spPr bwMode="auto">
                  <a:xfrm>
                    <a:off x="1846" y="1687"/>
                    <a:ext cx="484" cy="150"/>
                  </a:xfrm>
                  <a:prstGeom prst="rightArrow">
                    <a:avLst>
                      <a:gd name="adj1" fmla="val 50000"/>
                      <a:gd name="adj2" fmla="val 80667"/>
                    </a:avLst>
                  </a:prstGeom>
                  <a:solidFill>
                    <a:schemeClr val="hlink"/>
                  </a:solidFill>
                  <a:ln w="12700">
                    <a:solidFill>
                      <a:schemeClr val="tx1"/>
                    </a:solidFill>
                    <a:miter lim="800000"/>
                    <a:headEnd/>
                    <a:tailEnd/>
                  </a:ln>
                </p:spPr>
                <p:txBody>
                  <a:bodyPr wrap="none" anchor="ctr"/>
                  <a:lstStyle/>
                  <a:p>
                    <a:endParaRPr lang="en-US">
                      <a:latin typeface="Kruti Dev 010" pitchFamily="2" charset="0"/>
                    </a:endParaRPr>
                  </a:p>
                </p:txBody>
              </p:sp>
              <p:sp>
                <p:nvSpPr>
                  <p:cNvPr id="16575" name="AutoShape 270"/>
                  <p:cNvSpPr>
                    <a:spLocks noChangeArrowheads="1"/>
                  </p:cNvSpPr>
                  <p:nvPr/>
                </p:nvSpPr>
                <p:spPr bwMode="auto">
                  <a:xfrm>
                    <a:off x="500" y="2899"/>
                    <a:ext cx="484" cy="150"/>
                  </a:xfrm>
                  <a:prstGeom prst="rightArrow">
                    <a:avLst>
                      <a:gd name="adj1" fmla="val 50000"/>
                      <a:gd name="adj2" fmla="val 80667"/>
                    </a:avLst>
                  </a:prstGeom>
                  <a:solidFill>
                    <a:schemeClr val="hlink"/>
                  </a:solidFill>
                  <a:ln w="12700">
                    <a:solidFill>
                      <a:schemeClr val="tx1"/>
                    </a:solidFill>
                    <a:miter lim="800000"/>
                    <a:headEnd/>
                    <a:tailEnd/>
                  </a:ln>
                </p:spPr>
                <p:txBody>
                  <a:bodyPr wrap="none" anchor="ctr"/>
                  <a:lstStyle/>
                  <a:p>
                    <a:endParaRPr lang="en-US">
                      <a:latin typeface="Kruti Dev 010" pitchFamily="2" charset="0"/>
                    </a:endParaRPr>
                  </a:p>
                </p:txBody>
              </p:sp>
            </p:grpSp>
            <p:sp>
              <p:nvSpPr>
                <p:cNvPr id="16572" name="Rectangle 271"/>
                <p:cNvSpPr>
                  <a:spLocks noChangeArrowheads="1"/>
                </p:cNvSpPr>
                <p:nvPr/>
              </p:nvSpPr>
              <p:spPr bwMode="auto">
                <a:xfrm>
                  <a:off x="2523" y="3084"/>
                  <a:ext cx="593" cy="13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grpSp>
        </p:grpSp>
        <p:grpSp>
          <p:nvGrpSpPr>
            <p:cNvPr id="16387" name="Group 373"/>
            <p:cNvGrpSpPr>
              <a:grpSpLocks/>
            </p:cNvGrpSpPr>
            <p:nvPr/>
          </p:nvGrpSpPr>
          <p:grpSpPr bwMode="auto">
            <a:xfrm>
              <a:off x="-157163" y="-76200"/>
              <a:ext cx="9144001" cy="6636167"/>
              <a:chOff x="0" y="104775"/>
              <a:chExt cx="9143992" cy="6636167"/>
            </a:xfrm>
          </p:grpSpPr>
          <p:sp>
            <p:nvSpPr>
              <p:cNvPr id="151589" name="Rectangle 37"/>
              <p:cNvSpPr>
                <a:spLocks noChangeArrowheads="1"/>
              </p:cNvSpPr>
              <p:nvPr/>
            </p:nvSpPr>
            <p:spPr bwMode="auto">
              <a:xfrm>
                <a:off x="3941763" y="144463"/>
                <a:ext cx="1210266" cy="459100"/>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400" b="1" dirty="0" err="1" smtClean="0">
                    <a:ln>
                      <a:solidFill>
                        <a:srgbClr val="FFFF00"/>
                      </a:solidFill>
                    </a:ln>
                    <a:solidFill>
                      <a:srgbClr val="FFFF00"/>
                    </a:solidFill>
                    <a:latin typeface="Kruti Dev 010" pitchFamily="2" charset="0"/>
                    <a:ea typeface="+mn-ea"/>
                  </a:rPr>
                  <a:t>ƒ</a:t>
                </a:r>
                <a:r>
                  <a:rPr lang="en-US" sz="2400" b="1" dirty="0" err="1" smtClean="0">
                    <a:ln>
                      <a:solidFill>
                        <a:srgbClr val="FFFF00"/>
                      </a:solidFill>
                    </a:ln>
                    <a:solidFill>
                      <a:srgbClr val="FFFF00"/>
                    </a:solidFill>
                    <a:latin typeface="Kruti Dev 010"/>
                    <a:ea typeface="+mn-ea"/>
                  </a:rPr>
                  <a:t>ˆŒŒ</a:t>
                </a:r>
                <a:r>
                  <a:rPr lang="en-US" sz="2400" b="1" dirty="0" smtClean="0">
                    <a:ln>
                      <a:solidFill>
                        <a:srgbClr val="FFFF00"/>
                      </a:solidFill>
                    </a:ln>
                    <a:solidFill>
                      <a:srgbClr val="FFFF00"/>
                    </a:solidFill>
                    <a:latin typeface="Kruti Dev 010" pitchFamily="2" charset="0"/>
                    <a:ea typeface="+mn-ea"/>
                  </a:rPr>
                  <a:t> </a:t>
                </a:r>
                <a:r>
                  <a:rPr lang="en-US" sz="2400" b="1" dirty="0">
                    <a:ln>
                      <a:solidFill>
                        <a:srgbClr val="FFFF00"/>
                      </a:solidFill>
                    </a:ln>
                    <a:solidFill>
                      <a:srgbClr val="FFFF00"/>
                    </a:solidFill>
                    <a:latin typeface="Kruti Dev 010" pitchFamily="2" charset="0"/>
                    <a:ea typeface="+mn-ea"/>
                  </a:rPr>
                  <a:t>o"kZ</a:t>
                </a:r>
              </a:p>
            </p:txBody>
          </p:sp>
          <p:sp>
            <p:nvSpPr>
              <p:cNvPr id="151636" name="Oval 84"/>
              <p:cNvSpPr>
                <a:spLocks noChangeArrowheads="1"/>
              </p:cNvSpPr>
              <p:nvPr/>
            </p:nvSpPr>
            <p:spPr bwMode="auto">
              <a:xfrm>
                <a:off x="3301998" y="150812"/>
                <a:ext cx="2308223" cy="434976"/>
              </a:xfrm>
              <a:prstGeom prst="ellipse">
                <a:avLst/>
              </a:prstGeom>
              <a:noFill/>
              <a:ln w="5715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51642" name="Text Box 90"/>
              <p:cNvSpPr txBox="1">
                <a:spLocks noChangeArrowheads="1"/>
              </p:cNvSpPr>
              <p:nvPr/>
            </p:nvSpPr>
            <p:spPr bwMode="auto">
              <a:xfrm>
                <a:off x="5969000" y="1212850"/>
                <a:ext cx="2870200" cy="58477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lSfud vxqos</a:t>
                </a:r>
              </a:p>
            </p:txBody>
          </p:sp>
          <p:sp>
            <p:nvSpPr>
              <p:cNvPr id="151646" name="Text Box 94"/>
              <p:cNvSpPr txBox="1">
                <a:spLocks noChangeArrowheads="1"/>
              </p:cNvSpPr>
              <p:nvPr/>
            </p:nvSpPr>
            <p:spPr bwMode="auto">
              <a:xfrm>
                <a:off x="7107238" y="3940175"/>
                <a:ext cx="1709737" cy="58477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spcBef>
                    <a:spcPct val="50000"/>
                  </a:spcBef>
                  <a:defRPr/>
                </a:pPr>
                <a:r>
                  <a:rPr lang="en-US" sz="3200" b="1" dirty="0" smtClean="0">
                    <a:ln>
                      <a:solidFill>
                        <a:srgbClr val="00FF00"/>
                      </a:solidFill>
                    </a:ln>
                    <a:solidFill>
                      <a:srgbClr val="28FD53"/>
                    </a:solidFill>
                    <a:latin typeface="Kruti Dev 010" pitchFamily="2" charset="0"/>
                  </a:rPr>
                  <a:t>cSadlZ</a:t>
                </a:r>
                <a:endParaRPr lang="en-US" sz="3200" b="1" dirty="0" smtClean="0">
                  <a:ln>
                    <a:solidFill>
                      <a:srgbClr val="00FF00"/>
                    </a:solidFill>
                  </a:ln>
                  <a:solidFill>
                    <a:srgbClr val="1BEEFD"/>
                  </a:solidFill>
                  <a:latin typeface="Kruti Dev 010" pitchFamily="2" charset="0"/>
                </a:endParaRPr>
              </a:p>
            </p:txBody>
          </p:sp>
          <p:sp>
            <p:nvSpPr>
              <p:cNvPr id="151647" name="Text Box 95"/>
              <p:cNvSpPr txBox="1">
                <a:spLocks noChangeArrowheads="1"/>
              </p:cNvSpPr>
              <p:nvPr/>
            </p:nvSpPr>
            <p:spPr bwMode="auto">
              <a:xfrm>
                <a:off x="7178675" y="3081338"/>
                <a:ext cx="1554163" cy="58477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spcBef>
                    <a:spcPct val="50000"/>
                  </a:spcBef>
                  <a:defRPr/>
                </a:pPr>
                <a:r>
                  <a:rPr lang="en-US" sz="3200" b="1" dirty="0">
                    <a:ln>
                      <a:solidFill>
                        <a:srgbClr val="00FFFF"/>
                      </a:solidFill>
                    </a:ln>
                    <a:solidFill>
                      <a:srgbClr val="1BEEFD"/>
                    </a:solidFill>
                    <a:latin typeface="Kruti Dev 010" pitchFamily="2" charset="0"/>
                    <a:ea typeface="+mn-ea"/>
                  </a:rPr>
                  <a:t>jktk</a:t>
                </a:r>
              </a:p>
            </p:txBody>
          </p:sp>
          <p:sp>
            <p:nvSpPr>
              <p:cNvPr id="16393" name="Text Box 250"/>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51808" name="Text Box 256"/>
              <p:cNvSpPr txBox="1">
                <a:spLocks noChangeArrowheads="1"/>
              </p:cNvSpPr>
              <p:nvPr/>
            </p:nvSpPr>
            <p:spPr bwMode="auto">
              <a:xfrm>
                <a:off x="209714" y="201832"/>
                <a:ext cx="3258699" cy="707886"/>
              </a:xfrm>
              <a:prstGeom prst="rect">
                <a:avLst/>
              </a:prstGeom>
              <a:solidFill>
                <a:schemeClr val="bg1"/>
              </a:solidFill>
              <a:ln w="76200">
                <a:solidFill>
                  <a:schemeClr val="hlink"/>
                </a:solidFill>
                <a:miter lim="800000"/>
                <a:headEnd/>
                <a:tailEnd/>
              </a:ln>
            </p:spPr>
            <p:txBody>
              <a:bodyPr>
                <a:spAutoFit/>
              </a:bodyPr>
              <a:lstStyle/>
              <a:p>
                <a:pPr>
                  <a:spcBef>
                    <a:spcPct val="50000"/>
                  </a:spcBef>
                  <a:defRPr/>
                </a:pPr>
                <a:r>
                  <a:rPr lang="en-US" sz="4000" dirty="0">
                    <a:ln>
                      <a:solidFill>
                        <a:schemeClr val="tx1"/>
                      </a:solidFill>
                    </a:ln>
                    <a:latin typeface="Kruti Dev 010" pitchFamily="2" charset="0"/>
                  </a:rPr>
                  <a:t>js[kk;sa , o ch</a:t>
                </a:r>
              </a:p>
            </p:txBody>
          </p:sp>
          <p:sp>
            <p:nvSpPr>
              <p:cNvPr id="16395" name="Text Box 263"/>
              <p:cNvSpPr txBox="1">
                <a:spLocks noChangeArrowheads="1"/>
              </p:cNvSpPr>
              <p:nvPr/>
            </p:nvSpPr>
            <p:spPr bwMode="auto">
              <a:xfrm>
                <a:off x="8532813" y="6402388"/>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4</a:t>
                </a:r>
              </a:p>
            </p:txBody>
          </p:sp>
          <p:grpSp>
            <p:nvGrpSpPr>
              <p:cNvPr id="16396" name="Group 217"/>
              <p:cNvGrpSpPr>
                <a:grpSpLocks/>
              </p:cNvGrpSpPr>
              <p:nvPr/>
            </p:nvGrpSpPr>
            <p:grpSpPr bwMode="auto">
              <a:xfrm>
                <a:off x="0" y="1891861"/>
                <a:ext cx="9143992" cy="4672590"/>
                <a:chOff x="0" y="303213"/>
                <a:chExt cx="9143992" cy="6645274"/>
              </a:xfrm>
            </p:grpSpPr>
            <p:grpSp>
              <p:nvGrpSpPr>
                <p:cNvPr id="16397" name="Group 154"/>
                <p:cNvGrpSpPr>
                  <a:grpSpLocks/>
                </p:cNvGrpSpPr>
                <p:nvPr/>
              </p:nvGrpSpPr>
              <p:grpSpPr bwMode="auto">
                <a:xfrm>
                  <a:off x="0" y="303213"/>
                  <a:ext cx="9143992" cy="6645274"/>
                  <a:chOff x="0" y="303213"/>
                  <a:chExt cx="9143992" cy="6645274"/>
                </a:xfrm>
              </p:grpSpPr>
              <p:grpSp>
                <p:nvGrpSpPr>
                  <p:cNvPr id="16399" name="Group 147"/>
                  <p:cNvGrpSpPr>
                    <a:grpSpLocks/>
                  </p:cNvGrpSpPr>
                  <p:nvPr/>
                </p:nvGrpSpPr>
                <p:grpSpPr bwMode="auto">
                  <a:xfrm>
                    <a:off x="0" y="303213"/>
                    <a:ext cx="9143992" cy="6645274"/>
                    <a:chOff x="0" y="191"/>
                    <a:chExt cx="5760" cy="4186"/>
                  </a:xfrm>
                </p:grpSpPr>
                <p:pic>
                  <p:nvPicPr>
                    <p:cNvPr id="16406"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55"/>
                      <a:ext cx="4360" cy="4121"/>
                    </a:xfrm>
                    <a:prstGeom prst="rect">
                      <a:avLst/>
                    </a:prstGeom>
                    <a:noFill/>
                    <a:ln w="12700">
                      <a:noFill/>
                      <a:miter lim="800000"/>
                      <a:headEnd/>
                      <a:tailEnd/>
                    </a:ln>
                  </p:spPr>
                </p:pic>
                <p:sp>
                  <p:nvSpPr>
                    <p:cNvPr id="16407" name="Rectangle 3"/>
                    <p:cNvSpPr>
                      <a:spLocks noChangeArrowheads="1"/>
                    </p:cNvSpPr>
                    <p:nvPr/>
                  </p:nvSpPr>
                  <p:spPr bwMode="auto">
                    <a:xfrm>
                      <a:off x="2818" y="3512"/>
                      <a:ext cx="1369" cy="403"/>
                    </a:xfrm>
                    <a:prstGeom prst="rect">
                      <a:avLst/>
                    </a:prstGeom>
                    <a:noFill/>
                    <a:ln w="25400">
                      <a:solidFill>
                        <a:schemeClr val="tx1"/>
                      </a:solidFill>
                      <a:miter lim="800000"/>
                      <a:headEnd/>
                      <a:tailEnd/>
                    </a:ln>
                  </p:spPr>
                  <p:txBody>
                    <a:bodyPr wrap="none" anchor="ctr"/>
                    <a:lstStyle/>
                    <a:p>
                      <a:endParaRPr lang="en-US">
                        <a:latin typeface="Kruti Dev 010" pitchFamily="2" charset="0"/>
                      </a:endParaRPr>
                    </a:p>
                  </p:txBody>
                </p:sp>
                <p:sp>
                  <p:nvSpPr>
                    <p:cNvPr id="16408" name="Rectangle 4"/>
                    <p:cNvSpPr>
                      <a:spLocks noChangeArrowheads="1"/>
                    </p:cNvSpPr>
                    <p:nvPr/>
                  </p:nvSpPr>
                  <p:spPr bwMode="auto">
                    <a:xfrm>
                      <a:off x="3107" y="515"/>
                      <a:ext cx="240" cy="384"/>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16409" name="Oval 5"/>
                    <p:cNvSpPr>
                      <a:spLocks noChangeArrowheads="1"/>
                    </p:cNvSpPr>
                    <p:nvPr/>
                  </p:nvSpPr>
                  <p:spPr bwMode="auto">
                    <a:xfrm>
                      <a:off x="3215" y="639"/>
                      <a:ext cx="249" cy="397"/>
                    </a:xfrm>
                    <a:prstGeom prst="ellipse">
                      <a:avLst/>
                    </a:prstGeom>
                    <a:solidFill>
                      <a:schemeClr val="bg1"/>
                    </a:solidFill>
                    <a:ln w="12700">
                      <a:noFill/>
                      <a:round/>
                      <a:headEnd/>
                      <a:tailEnd/>
                    </a:ln>
                  </p:spPr>
                  <p:txBody>
                    <a:bodyPr wrap="none" anchor="ctr"/>
                    <a:lstStyle/>
                    <a:p>
                      <a:endParaRPr lang="en-US">
                        <a:latin typeface="Kruti Dev 010" pitchFamily="2" charset="0"/>
                      </a:endParaRPr>
                    </a:p>
                  </p:txBody>
                </p:sp>
                <p:sp>
                  <p:nvSpPr>
                    <p:cNvPr id="16410" name="Rectangle 6"/>
                    <p:cNvSpPr>
                      <a:spLocks noChangeArrowheads="1"/>
                    </p:cNvSpPr>
                    <p:nvPr/>
                  </p:nvSpPr>
                  <p:spPr bwMode="auto">
                    <a:xfrm>
                      <a:off x="3773" y="849"/>
                      <a:ext cx="75" cy="424"/>
                    </a:xfrm>
                    <a:prstGeom prst="rect">
                      <a:avLst/>
                    </a:prstGeom>
                    <a:solidFill>
                      <a:schemeClr val="tx2"/>
                    </a:solidFill>
                    <a:ln w="12700">
                      <a:solidFill>
                        <a:schemeClr val="tx2"/>
                      </a:solidFill>
                      <a:miter lim="800000"/>
                      <a:headEnd/>
                      <a:tailEnd/>
                    </a:ln>
                  </p:spPr>
                  <p:txBody>
                    <a:bodyPr wrap="none" anchor="ctr"/>
                    <a:lstStyle/>
                    <a:p>
                      <a:endParaRPr lang="en-US">
                        <a:latin typeface="Kruti Dev 010" pitchFamily="2" charset="0"/>
                      </a:endParaRPr>
                    </a:p>
                  </p:txBody>
                </p:sp>
                <p:sp>
                  <p:nvSpPr>
                    <p:cNvPr id="16411" name="Rectangle 7"/>
                    <p:cNvSpPr>
                      <a:spLocks noChangeArrowheads="1"/>
                    </p:cNvSpPr>
                    <p:nvPr/>
                  </p:nvSpPr>
                  <p:spPr bwMode="auto">
                    <a:xfrm>
                      <a:off x="3682" y="911"/>
                      <a:ext cx="264" cy="93"/>
                    </a:xfrm>
                    <a:prstGeom prst="rect">
                      <a:avLst/>
                    </a:prstGeom>
                    <a:solidFill>
                      <a:schemeClr val="tx2"/>
                    </a:solidFill>
                    <a:ln w="12700">
                      <a:solidFill>
                        <a:schemeClr val="tx1"/>
                      </a:solidFill>
                      <a:miter lim="800000"/>
                      <a:headEnd/>
                      <a:tailEnd/>
                    </a:ln>
                  </p:spPr>
                  <p:txBody>
                    <a:bodyPr wrap="none" anchor="ctr"/>
                    <a:lstStyle/>
                    <a:p>
                      <a:endParaRPr lang="en-US">
                        <a:latin typeface="Kruti Dev 010" pitchFamily="2" charset="0"/>
                      </a:endParaRPr>
                    </a:p>
                  </p:txBody>
                </p:sp>
                <p:sp>
                  <p:nvSpPr>
                    <p:cNvPr id="16412" name="Line 8"/>
                    <p:cNvSpPr>
                      <a:spLocks noChangeShapeType="1"/>
                    </p:cNvSpPr>
                    <p:nvPr/>
                  </p:nvSpPr>
                  <p:spPr bwMode="auto">
                    <a:xfrm>
                      <a:off x="602" y="765"/>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13" name="Line 9"/>
                    <p:cNvSpPr>
                      <a:spLocks noChangeShapeType="1"/>
                    </p:cNvSpPr>
                    <p:nvPr/>
                  </p:nvSpPr>
                  <p:spPr bwMode="auto">
                    <a:xfrm>
                      <a:off x="2169" y="545"/>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14" name="Line 10"/>
                    <p:cNvSpPr>
                      <a:spLocks noChangeShapeType="1"/>
                    </p:cNvSpPr>
                    <p:nvPr/>
                  </p:nvSpPr>
                  <p:spPr bwMode="auto">
                    <a:xfrm>
                      <a:off x="2177" y="974"/>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238" name="Rectangle 11"/>
                    <p:cNvSpPr>
                      <a:spLocks noChangeArrowheads="1"/>
                    </p:cNvSpPr>
                    <p:nvPr/>
                  </p:nvSpPr>
                  <p:spPr bwMode="auto">
                    <a:xfrm>
                      <a:off x="2360" y="658"/>
                      <a:ext cx="1062" cy="466"/>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,d fo"k; %</a:t>
                      </a:r>
                    </a:p>
                  </p:txBody>
                </p:sp>
                <p:sp>
                  <p:nvSpPr>
                    <p:cNvPr id="16416" name="Line 12"/>
                    <p:cNvSpPr>
                      <a:spLocks noChangeShapeType="1"/>
                    </p:cNvSpPr>
                    <p:nvPr/>
                  </p:nvSpPr>
                  <p:spPr bwMode="auto">
                    <a:xfrm>
                      <a:off x="4171" y="760"/>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17" name="Line 13"/>
                    <p:cNvSpPr>
                      <a:spLocks noChangeShapeType="1"/>
                    </p:cNvSpPr>
                    <p:nvPr/>
                  </p:nvSpPr>
                  <p:spPr bwMode="auto">
                    <a:xfrm>
                      <a:off x="0" y="1357"/>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18" name="Line 14"/>
                    <p:cNvSpPr>
                      <a:spLocks noChangeShapeType="1"/>
                    </p:cNvSpPr>
                    <p:nvPr/>
                  </p:nvSpPr>
                  <p:spPr bwMode="auto">
                    <a:xfrm>
                      <a:off x="4286" y="1277"/>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19" name="Line 16"/>
                    <p:cNvSpPr>
                      <a:spLocks noChangeShapeType="1"/>
                    </p:cNvSpPr>
                    <p:nvPr/>
                  </p:nvSpPr>
                  <p:spPr bwMode="auto">
                    <a:xfrm>
                      <a:off x="4325" y="1630"/>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20" name="Line 17"/>
                    <p:cNvSpPr>
                      <a:spLocks noChangeShapeType="1"/>
                    </p:cNvSpPr>
                    <p:nvPr/>
                  </p:nvSpPr>
                  <p:spPr bwMode="auto">
                    <a:xfrm>
                      <a:off x="130" y="2156"/>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21" name="Line 18"/>
                    <p:cNvSpPr>
                      <a:spLocks noChangeShapeType="1"/>
                    </p:cNvSpPr>
                    <p:nvPr/>
                  </p:nvSpPr>
                  <p:spPr bwMode="auto">
                    <a:xfrm>
                      <a:off x="4364" y="2165"/>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22" name="Line 19"/>
                    <p:cNvSpPr>
                      <a:spLocks noChangeShapeType="1"/>
                    </p:cNvSpPr>
                    <p:nvPr/>
                  </p:nvSpPr>
                  <p:spPr bwMode="auto">
                    <a:xfrm>
                      <a:off x="423" y="3609"/>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23" name="Line 20"/>
                    <p:cNvSpPr>
                      <a:spLocks noChangeShapeType="1"/>
                    </p:cNvSpPr>
                    <p:nvPr/>
                  </p:nvSpPr>
                  <p:spPr bwMode="auto">
                    <a:xfrm>
                      <a:off x="4393" y="3619"/>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24" name="Line 21"/>
                    <p:cNvSpPr>
                      <a:spLocks noChangeShapeType="1"/>
                    </p:cNvSpPr>
                    <p:nvPr/>
                  </p:nvSpPr>
                  <p:spPr bwMode="auto">
                    <a:xfrm>
                      <a:off x="1401" y="3795"/>
                      <a:ext cx="101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248" name="Rectangle 22"/>
                    <p:cNvSpPr>
                      <a:spLocks noChangeArrowheads="1"/>
                    </p:cNvSpPr>
                    <p:nvPr/>
                  </p:nvSpPr>
                  <p:spPr bwMode="auto">
                    <a:xfrm>
                      <a:off x="0" y="451"/>
                      <a:ext cx="921" cy="356"/>
                    </a:xfrm>
                    <a:prstGeom prst="rect">
                      <a:avLst/>
                    </a:prstGeom>
                    <a:noFill/>
                    <a:ln w="12700">
                      <a:noFill/>
                      <a:miter lim="800000"/>
                      <a:headEnd/>
                      <a:tailEnd/>
                    </a:ln>
                  </p:spPr>
                  <p:txBody>
                    <a:bodyPr lIns="90487" tIns="44450" rIns="90487" bIns="44450">
                      <a:spAutoFit/>
                    </a:bodyPr>
                    <a:lstStyle/>
                    <a:p>
                      <a:pPr>
                        <a:spcBef>
                          <a:spcPct val="50000"/>
                        </a:spcBef>
                        <a:defRPr/>
                      </a:pPr>
                      <a:r>
                        <a:rPr lang="en-US" sz="2000" b="1" dirty="0">
                          <a:ln>
                            <a:solidFill>
                              <a:schemeClr val="tx1"/>
                            </a:solidFill>
                          </a:ln>
                          <a:latin typeface="Kruti Dev 010" pitchFamily="2" charset="0"/>
                        </a:rPr>
                        <a:t>Mh ¼iq-fu-½</a:t>
                      </a:r>
                    </a:p>
                  </p:txBody>
                </p:sp>
                <p:sp>
                  <p:nvSpPr>
                    <p:cNvPr id="249" name="Rectangle 23"/>
                    <p:cNvSpPr>
                      <a:spLocks noChangeArrowheads="1"/>
                    </p:cNvSpPr>
                    <p:nvPr/>
                  </p:nvSpPr>
                  <p:spPr bwMode="auto">
                    <a:xfrm>
                      <a:off x="3362" y="519"/>
                      <a:ext cx="1266" cy="356"/>
                    </a:xfrm>
                    <a:prstGeom prst="rect">
                      <a:avLst/>
                    </a:prstGeom>
                    <a:noFill/>
                    <a:ln w="12700">
                      <a:noFill/>
                      <a:miter lim="800000"/>
                      <a:headEnd/>
                      <a:tailEnd/>
                    </a:ln>
                  </p:spPr>
                  <p:txBody>
                    <a:bodyPr lIns="90487" tIns="44450" rIns="90487" bIns="44450">
                      <a:spAutoFit/>
                    </a:bodyPr>
                    <a:lstStyle/>
                    <a:p>
                      <a:pPr>
                        <a:spcBef>
                          <a:spcPct val="50000"/>
                        </a:spcBef>
                        <a:defRPr/>
                      </a:pPr>
                      <a:r>
                        <a:rPr lang="en-US" sz="2000" b="1" dirty="0">
                          <a:ln>
                            <a:solidFill>
                              <a:schemeClr val="tx1"/>
                            </a:solidFill>
                          </a:ln>
                          <a:latin typeface="Kruti Dev 010" pitchFamily="2" charset="0"/>
                        </a:rPr>
                        <a:t>Mh ¼u;k fu-½</a:t>
                      </a:r>
                    </a:p>
                  </p:txBody>
                </p:sp>
                <p:sp>
                  <p:nvSpPr>
                    <p:cNvPr id="250" name="Rectangle 24"/>
                    <p:cNvSpPr>
                      <a:spLocks noChangeArrowheads="1"/>
                    </p:cNvSpPr>
                    <p:nvPr/>
                  </p:nvSpPr>
                  <p:spPr bwMode="auto">
                    <a:xfrm>
                      <a:off x="1992" y="191"/>
                      <a:ext cx="181" cy="466"/>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a:t>
                      </a:r>
                    </a:p>
                  </p:txBody>
                </p:sp>
                <p:sp>
                  <p:nvSpPr>
                    <p:cNvPr id="251" name="Rectangle 25"/>
                    <p:cNvSpPr>
                      <a:spLocks noChangeArrowheads="1"/>
                    </p:cNvSpPr>
                    <p:nvPr/>
                  </p:nvSpPr>
                  <p:spPr bwMode="auto">
                    <a:xfrm>
                      <a:off x="1993" y="396"/>
                      <a:ext cx="275" cy="852"/>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ch</a:t>
                      </a:r>
                    </a:p>
                  </p:txBody>
                </p:sp>
                <p:sp>
                  <p:nvSpPr>
                    <p:cNvPr id="252" name="Rectangle 26"/>
                    <p:cNvSpPr>
                      <a:spLocks noChangeArrowheads="1"/>
                    </p:cNvSpPr>
                    <p:nvPr/>
                  </p:nvSpPr>
                  <p:spPr bwMode="auto">
                    <a:xfrm>
                      <a:off x="1990" y="638"/>
                      <a:ext cx="260" cy="742"/>
                    </a:xfrm>
                    <a:prstGeom prst="rect">
                      <a:avLst/>
                    </a:prstGeom>
                    <a:noFill/>
                    <a:ln w="12700">
                      <a:noFill/>
                      <a:miter lim="800000"/>
                      <a:headEnd/>
                      <a:tailEnd/>
                    </a:ln>
                  </p:spPr>
                  <p:txBody>
                    <a:bodyPr lIns="90487" tIns="44450" rIns="90487" bIns="44450">
                      <a:spAutoFit/>
                    </a:bodyPr>
                    <a:lstStyle/>
                    <a:p>
                      <a:pPr>
                        <a:spcBef>
                          <a:spcPct val="50000"/>
                        </a:spcBef>
                        <a:defRPr/>
                      </a:pPr>
                      <a:r>
                        <a:rPr lang="en-US" sz="2400" b="1" dirty="0">
                          <a:ln>
                            <a:solidFill>
                              <a:schemeClr val="tx1"/>
                            </a:solidFill>
                          </a:ln>
                          <a:latin typeface="Kruti Dev 010" pitchFamily="2" charset="0"/>
                        </a:rPr>
                        <a:t>lh</a:t>
                      </a:r>
                    </a:p>
                  </p:txBody>
                </p:sp>
                <p:sp>
                  <p:nvSpPr>
                    <p:cNvPr id="253" name="Rectangle 27"/>
                    <p:cNvSpPr>
                      <a:spLocks noChangeArrowheads="1"/>
                    </p:cNvSpPr>
                    <p:nvPr/>
                  </p:nvSpPr>
                  <p:spPr bwMode="auto">
                    <a:xfrm>
                      <a:off x="0" y="1036"/>
                      <a:ext cx="919" cy="356"/>
                    </a:xfrm>
                    <a:prstGeom prst="rect">
                      <a:avLst/>
                    </a:prstGeom>
                    <a:noFill/>
                    <a:ln w="12700">
                      <a:noFill/>
                      <a:miter lim="800000"/>
                      <a:headEnd/>
                      <a:tailEnd/>
                    </a:ln>
                  </p:spPr>
                  <p:txBody>
                    <a:bodyPr lIns="90487" tIns="44450" rIns="90487" bIns="44450">
                      <a:spAutoFit/>
                    </a:bodyPr>
                    <a:lstStyle/>
                    <a:p>
                      <a:pPr>
                        <a:spcBef>
                          <a:spcPct val="50000"/>
                        </a:spcBef>
                        <a:defRPr/>
                      </a:pPr>
                      <a:r>
                        <a:rPr lang="en-US" sz="2000" b="1" dirty="0">
                          <a:ln>
                            <a:solidFill>
                              <a:schemeClr val="tx1"/>
                            </a:solidFill>
                          </a:ln>
                          <a:latin typeface="Kruti Dev 010" pitchFamily="2" charset="0"/>
                        </a:rPr>
                        <a:t>bZ ¼iq-fu-½</a:t>
                      </a:r>
                    </a:p>
                  </p:txBody>
                </p:sp>
                <p:sp>
                  <p:nvSpPr>
                    <p:cNvPr id="254" name="Rectangle 28"/>
                    <p:cNvSpPr>
                      <a:spLocks noChangeArrowheads="1"/>
                    </p:cNvSpPr>
                    <p:nvPr/>
                  </p:nvSpPr>
                  <p:spPr bwMode="auto">
                    <a:xfrm>
                      <a:off x="3636" y="1263"/>
                      <a:ext cx="1220" cy="356"/>
                    </a:xfrm>
                    <a:prstGeom prst="rect">
                      <a:avLst/>
                    </a:prstGeom>
                    <a:noFill/>
                    <a:ln w="12700">
                      <a:noFill/>
                      <a:miter lim="800000"/>
                      <a:headEnd/>
                      <a:tailEnd/>
                    </a:ln>
                  </p:spPr>
                  <p:txBody>
                    <a:bodyPr lIns="90487" tIns="44450" rIns="90487" bIns="44450">
                      <a:spAutoFit/>
                    </a:bodyPr>
                    <a:lstStyle/>
                    <a:p>
                      <a:pPr>
                        <a:spcBef>
                          <a:spcPct val="50000"/>
                        </a:spcBef>
                        <a:defRPr/>
                      </a:pPr>
                      <a:r>
                        <a:rPr lang="en-US" sz="2000" b="1" dirty="0">
                          <a:ln>
                            <a:solidFill>
                              <a:schemeClr val="tx1"/>
                            </a:solidFill>
                          </a:ln>
                          <a:latin typeface="Kruti Dev 010" pitchFamily="2" charset="0"/>
                        </a:rPr>
                        <a:t>bZ ¼u;k fu-½</a:t>
                      </a:r>
                    </a:p>
                  </p:txBody>
                </p:sp>
                <p:sp>
                  <p:nvSpPr>
                    <p:cNvPr id="255" name="Rectangle 29"/>
                    <p:cNvSpPr>
                      <a:spLocks noChangeArrowheads="1"/>
                    </p:cNvSpPr>
                    <p:nvPr/>
                  </p:nvSpPr>
                  <p:spPr bwMode="auto">
                    <a:xfrm>
                      <a:off x="3484" y="1642"/>
                      <a:ext cx="1233" cy="329"/>
                    </a:xfrm>
                    <a:prstGeom prst="rect">
                      <a:avLst/>
                    </a:prstGeom>
                    <a:noFill/>
                    <a:ln w="12700">
                      <a:noFill/>
                      <a:miter lim="800000"/>
                      <a:headEnd/>
                      <a:tailEnd/>
                    </a:ln>
                  </p:spPr>
                  <p:txBody>
                    <a:bodyPr lIns="90487" tIns="44450" rIns="90487" bIns="44450">
                      <a:spAutoFit/>
                    </a:bodyPr>
                    <a:lstStyle/>
                    <a:p>
                      <a:pPr>
                        <a:spcBef>
                          <a:spcPct val="50000"/>
                        </a:spcBef>
                        <a:defRPr/>
                      </a:pPr>
                      <a:r>
                        <a:rPr lang="en-US" sz="1800" b="1" dirty="0">
                          <a:ln>
                            <a:solidFill>
                              <a:schemeClr val="tx1"/>
                            </a:solidFill>
                          </a:ln>
                          <a:latin typeface="Kruti Dev 010" pitchFamily="2" charset="0"/>
                        </a:rPr>
                        <a:t>,Q ¼u;k fu-½</a:t>
                      </a:r>
                    </a:p>
                  </p:txBody>
                </p:sp>
                <p:sp>
                  <p:nvSpPr>
                    <p:cNvPr id="256" name="Rectangle 30"/>
                    <p:cNvSpPr>
                      <a:spLocks noChangeArrowheads="1"/>
                    </p:cNvSpPr>
                    <p:nvPr/>
                  </p:nvSpPr>
                  <p:spPr bwMode="auto">
                    <a:xfrm>
                      <a:off x="3602" y="1979"/>
                      <a:ext cx="930" cy="329"/>
                    </a:xfrm>
                    <a:prstGeom prst="rect">
                      <a:avLst/>
                    </a:prstGeom>
                    <a:noFill/>
                    <a:ln w="12700">
                      <a:noFill/>
                      <a:miter lim="800000"/>
                      <a:headEnd/>
                      <a:tailEnd/>
                    </a:ln>
                  </p:spPr>
                  <p:txBody>
                    <a:bodyPr lIns="90487" tIns="44450" rIns="90487" bIns="44450">
                      <a:spAutoFit/>
                    </a:bodyPr>
                    <a:lstStyle/>
                    <a:p>
                      <a:pPr>
                        <a:spcBef>
                          <a:spcPct val="50000"/>
                        </a:spcBef>
                        <a:defRPr/>
                      </a:pPr>
                      <a:r>
                        <a:rPr lang="en-US" sz="1800" b="1" dirty="0">
                          <a:ln>
                            <a:solidFill>
                              <a:schemeClr val="tx1"/>
                            </a:solidFill>
                          </a:ln>
                          <a:latin typeface="Kruti Dev 010" pitchFamily="2" charset="0"/>
                        </a:rPr>
                        <a:t>th ¼u;k fu-½</a:t>
                      </a:r>
                    </a:p>
                  </p:txBody>
                </p:sp>
                <p:sp>
                  <p:nvSpPr>
                    <p:cNvPr id="257" name="Rectangle 31"/>
                    <p:cNvSpPr>
                      <a:spLocks noChangeArrowheads="1"/>
                    </p:cNvSpPr>
                    <p:nvPr/>
                  </p:nvSpPr>
                  <p:spPr bwMode="auto">
                    <a:xfrm>
                      <a:off x="0" y="1386"/>
                      <a:ext cx="1301" cy="728"/>
                    </a:xfrm>
                    <a:prstGeom prst="rect">
                      <a:avLst/>
                    </a:prstGeom>
                    <a:noFill/>
                    <a:ln w="12700">
                      <a:noFill/>
                      <a:miter lim="800000"/>
                      <a:headEnd/>
                      <a:tailEnd/>
                    </a:ln>
                  </p:spPr>
                  <p:txBody>
                    <a:bodyPr lIns="90487" tIns="44450" rIns="90487" bIns="44450">
                      <a:spAutoFit/>
                    </a:bodyPr>
                    <a:lstStyle/>
                    <a:p>
                      <a:pPr>
                        <a:spcBef>
                          <a:spcPct val="50000"/>
                        </a:spcBef>
                        <a:defRPr/>
                      </a:pPr>
                      <a:r>
                        <a:rPr lang="en-US" sz="2000" b="1" dirty="0">
                          <a:ln>
                            <a:solidFill>
                              <a:schemeClr val="tx1"/>
                            </a:solidFill>
                          </a:ln>
                          <a:latin typeface="Kruti Dev 010" pitchFamily="2" charset="0"/>
                        </a:rPr>
                        <a:t>,Q ¼iq-fu-½</a:t>
                      </a:r>
                    </a:p>
                    <a:p>
                      <a:pPr>
                        <a:spcBef>
                          <a:spcPct val="50000"/>
                        </a:spcBef>
                        <a:defRPr/>
                      </a:pPr>
                      <a:r>
                        <a:rPr lang="en-US" sz="1800" b="1" dirty="0">
                          <a:ln>
                            <a:solidFill>
                              <a:schemeClr val="tx1"/>
                            </a:solidFill>
                          </a:ln>
                          <a:latin typeface="Kruti Dev 010" pitchFamily="2" charset="0"/>
                        </a:rPr>
                        <a:t> </a:t>
                      </a:r>
                    </a:p>
                  </p:txBody>
                </p:sp>
                <p:sp>
                  <p:nvSpPr>
                    <p:cNvPr id="258" name="Rectangle 32"/>
                    <p:cNvSpPr>
                      <a:spLocks noChangeArrowheads="1"/>
                    </p:cNvSpPr>
                    <p:nvPr/>
                  </p:nvSpPr>
                  <p:spPr bwMode="auto">
                    <a:xfrm>
                      <a:off x="0" y="1882"/>
                      <a:ext cx="992" cy="356"/>
                    </a:xfrm>
                    <a:prstGeom prst="rect">
                      <a:avLst/>
                    </a:prstGeom>
                    <a:noFill/>
                    <a:ln w="12700">
                      <a:noFill/>
                      <a:miter lim="800000"/>
                      <a:headEnd/>
                      <a:tailEnd/>
                    </a:ln>
                  </p:spPr>
                  <p:txBody>
                    <a:bodyPr lIns="90487" tIns="44450" rIns="90487" bIns="44450">
                      <a:spAutoFit/>
                    </a:bodyPr>
                    <a:lstStyle/>
                    <a:p>
                      <a:pPr>
                        <a:spcBef>
                          <a:spcPct val="50000"/>
                        </a:spcBef>
                        <a:defRPr/>
                      </a:pPr>
                      <a:r>
                        <a:rPr lang="en-US" sz="2000" b="1" dirty="0">
                          <a:ln>
                            <a:solidFill>
                              <a:schemeClr val="tx1"/>
                            </a:solidFill>
                          </a:ln>
                          <a:latin typeface="Kruti Dev 010" pitchFamily="2" charset="0"/>
                        </a:rPr>
                        <a:t>th ¼iq-fu-½</a:t>
                      </a:r>
                    </a:p>
                  </p:txBody>
                </p:sp>
                <p:sp>
                  <p:nvSpPr>
                    <p:cNvPr id="259" name="Rectangle 33"/>
                    <p:cNvSpPr>
                      <a:spLocks noChangeArrowheads="1"/>
                    </p:cNvSpPr>
                    <p:nvPr/>
                  </p:nvSpPr>
                  <p:spPr bwMode="auto">
                    <a:xfrm>
                      <a:off x="0" y="3286"/>
                      <a:ext cx="983" cy="356"/>
                    </a:xfrm>
                    <a:prstGeom prst="rect">
                      <a:avLst/>
                    </a:prstGeom>
                    <a:noFill/>
                    <a:ln w="12700">
                      <a:noFill/>
                      <a:miter lim="800000"/>
                      <a:headEnd/>
                      <a:tailEnd/>
                    </a:ln>
                  </p:spPr>
                  <p:txBody>
                    <a:bodyPr lIns="90487" tIns="44450" rIns="90487" bIns="44450">
                      <a:spAutoFit/>
                    </a:bodyPr>
                    <a:lstStyle/>
                    <a:p>
                      <a:pPr>
                        <a:spcBef>
                          <a:spcPct val="50000"/>
                        </a:spcBef>
                        <a:defRPr/>
                      </a:pPr>
                      <a:r>
                        <a:rPr lang="en-US" sz="2000" b="1" dirty="0">
                          <a:ln>
                            <a:solidFill>
                              <a:schemeClr val="tx1"/>
                            </a:solidFill>
                          </a:ln>
                          <a:latin typeface="Kruti Dev 010" pitchFamily="2" charset="0"/>
                        </a:rPr>
                        <a:t>,p ¼iq-fu-½</a:t>
                      </a:r>
                    </a:p>
                  </p:txBody>
                </p:sp>
                <p:sp>
                  <p:nvSpPr>
                    <p:cNvPr id="260" name="Rectangle 34"/>
                    <p:cNvSpPr>
                      <a:spLocks noChangeArrowheads="1"/>
                    </p:cNvSpPr>
                    <p:nvPr/>
                  </p:nvSpPr>
                  <p:spPr bwMode="auto">
                    <a:xfrm>
                      <a:off x="3090" y="3601"/>
                      <a:ext cx="1240" cy="356"/>
                    </a:xfrm>
                    <a:prstGeom prst="rect">
                      <a:avLst/>
                    </a:prstGeom>
                    <a:noFill/>
                    <a:ln w="12700">
                      <a:noFill/>
                      <a:miter lim="800000"/>
                      <a:headEnd/>
                      <a:tailEnd/>
                    </a:ln>
                  </p:spPr>
                  <p:txBody>
                    <a:bodyPr lIns="90487" tIns="44450" rIns="90487" bIns="44450">
                      <a:spAutoFit/>
                    </a:bodyPr>
                    <a:lstStyle/>
                    <a:p>
                      <a:pPr>
                        <a:spcBef>
                          <a:spcPct val="50000"/>
                        </a:spcBef>
                        <a:defRPr/>
                      </a:pPr>
                      <a:r>
                        <a:rPr lang="en-US" sz="2000" b="1" dirty="0">
                          <a:ln>
                            <a:solidFill>
                              <a:schemeClr val="tx1"/>
                            </a:solidFill>
                          </a:ln>
                          <a:latin typeface="Kruti Dev 010" pitchFamily="2" charset="0"/>
                        </a:rPr>
                        <a:t>,p ¼u;k fu-½</a:t>
                      </a:r>
                    </a:p>
                  </p:txBody>
                </p:sp>
                <p:sp>
                  <p:nvSpPr>
                    <p:cNvPr id="261" name="Rectangle 35"/>
                    <p:cNvSpPr>
                      <a:spLocks noChangeArrowheads="1"/>
                    </p:cNvSpPr>
                    <p:nvPr/>
                  </p:nvSpPr>
                  <p:spPr bwMode="auto">
                    <a:xfrm>
                      <a:off x="1504" y="3414"/>
                      <a:ext cx="1009" cy="963"/>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vkbZ ¼</a:t>
                      </a:r>
                      <a:r>
                        <a:rPr lang="en-US" sz="3200" b="1" dirty="0">
                          <a:ln>
                            <a:solidFill>
                              <a:schemeClr val="tx1"/>
                            </a:solidFill>
                          </a:ln>
                          <a:latin typeface="Kruti Dev 010" pitchFamily="2" charset="0"/>
                        </a:rPr>
                        <a:t>iq-fu-</a:t>
                      </a:r>
                      <a:r>
                        <a:rPr lang="en-US" sz="2800" b="1" dirty="0">
                          <a:ln>
                            <a:solidFill>
                              <a:schemeClr val="tx1"/>
                            </a:solidFill>
                          </a:ln>
                          <a:latin typeface="Kruti Dev 010" pitchFamily="2" charset="0"/>
                        </a:rPr>
                        <a:t>½</a:t>
                      </a:r>
                    </a:p>
                  </p:txBody>
                </p:sp>
                <p:sp>
                  <p:nvSpPr>
                    <p:cNvPr id="16439" name="Rectangle 36"/>
                    <p:cNvSpPr>
                      <a:spLocks noChangeArrowheads="1"/>
                    </p:cNvSpPr>
                    <p:nvPr/>
                  </p:nvSpPr>
                  <p:spPr bwMode="auto">
                    <a:xfrm>
                      <a:off x="2831" y="3607"/>
                      <a:ext cx="215" cy="577"/>
                    </a:xfrm>
                    <a:prstGeom prst="rect">
                      <a:avLst/>
                    </a:prstGeom>
                    <a:noFill/>
                    <a:ln w="12700">
                      <a:noFill/>
                      <a:miter lim="800000"/>
                      <a:headEnd/>
                      <a:tailEnd/>
                    </a:ln>
                  </p:spPr>
                  <p:txBody>
                    <a:bodyPr lIns="90487" tIns="44450" rIns="90487" bIns="44450">
                      <a:spAutoFit/>
                    </a:bodyPr>
                    <a:lstStyle/>
                    <a:p>
                      <a:pPr>
                        <a:spcBef>
                          <a:spcPct val="50000"/>
                        </a:spcBef>
                      </a:pPr>
                      <a:r>
                        <a:rPr lang="en-US" sz="1800" b="1">
                          <a:latin typeface="Kruti Dev 010" pitchFamily="2" charset="0"/>
                        </a:rPr>
                        <a:t>ts</a:t>
                      </a:r>
                    </a:p>
                  </p:txBody>
                </p:sp>
                <p:sp>
                  <p:nvSpPr>
                    <p:cNvPr id="16440" name="Rectangle 38"/>
                    <p:cNvSpPr>
                      <a:spLocks noChangeArrowheads="1"/>
                    </p:cNvSpPr>
                    <p:nvPr/>
                  </p:nvSpPr>
                  <p:spPr bwMode="auto">
                    <a:xfrm>
                      <a:off x="1209" y="2828"/>
                      <a:ext cx="515" cy="411"/>
                    </a:xfrm>
                    <a:prstGeom prst="rect">
                      <a:avLst/>
                    </a:prstGeom>
                    <a:noFill/>
                    <a:ln w="12700">
                      <a:noFill/>
                      <a:miter lim="800000"/>
                      <a:headEnd/>
                      <a:tailEnd/>
                    </a:ln>
                  </p:spPr>
                  <p:txBody>
                    <a:bodyPr lIns="90487" tIns="44450" rIns="90487" bIns="44450">
                      <a:spAutoFit/>
                    </a:bodyPr>
                    <a:lstStyle/>
                    <a:p>
                      <a:pPr>
                        <a:spcBef>
                          <a:spcPct val="50000"/>
                        </a:spcBef>
                      </a:pPr>
                      <a:r>
                        <a:rPr lang="en-US" sz="2400" b="1">
                          <a:latin typeface="Kruti Dev 010" pitchFamily="2" charset="0"/>
                        </a:rPr>
                        <a:t>1</a:t>
                      </a:r>
                    </a:p>
                  </p:txBody>
                </p:sp>
                <p:sp>
                  <p:nvSpPr>
                    <p:cNvPr id="16441" name="Rectangle 39"/>
                    <p:cNvSpPr>
                      <a:spLocks noChangeArrowheads="1"/>
                    </p:cNvSpPr>
                    <p:nvPr/>
                  </p:nvSpPr>
                  <p:spPr bwMode="auto">
                    <a:xfrm>
                      <a:off x="1461" y="2252"/>
                      <a:ext cx="515" cy="466"/>
                    </a:xfrm>
                    <a:prstGeom prst="rect">
                      <a:avLst/>
                    </a:prstGeom>
                    <a:noFill/>
                    <a:ln w="12700">
                      <a:noFill/>
                      <a:miter lim="800000"/>
                      <a:headEnd/>
                      <a:tailEnd/>
                    </a:ln>
                  </p:spPr>
                  <p:txBody>
                    <a:bodyPr lIns="90487" tIns="44450" rIns="90487" bIns="44450">
                      <a:spAutoFit/>
                    </a:bodyPr>
                    <a:lstStyle/>
                    <a:p>
                      <a:pPr>
                        <a:spcBef>
                          <a:spcPct val="50000"/>
                        </a:spcBef>
                      </a:pPr>
                      <a:r>
                        <a:rPr lang="en-US" sz="2800" b="1">
                          <a:latin typeface="Kruti Dev 010" pitchFamily="2" charset="0"/>
                        </a:rPr>
                        <a:t>2</a:t>
                      </a:r>
                    </a:p>
                  </p:txBody>
                </p:sp>
                <p:sp>
                  <p:nvSpPr>
                    <p:cNvPr id="16442" name="Rectangle 40"/>
                    <p:cNvSpPr>
                      <a:spLocks noChangeArrowheads="1"/>
                    </p:cNvSpPr>
                    <p:nvPr/>
                  </p:nvSpPr>
                  <p:spPr bwMode="auto">
                    <a:xfrm>
                      <a:off x="1905" y="1804"/>
                      <a:ext cx="515" cy="466"/>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३</a:t>
                      </a:r>
                      <a:endParaRPr lang="en-US" sz="2800" b="1">
                        <a:latin typeface="Kruti Dev 010" pitchFamily="2" charset="0"/>
                      </a:endParaRPr>
                    </a:p>
                  </p:txBody>
                </p:sp>
                <p:sp>
                  <p:nvSpPr>
                    <p:cNvPr id="16443" name="Rectangle 41"/>
                    <p:cNvSpPr>
                      <a:spLocks noChangeArrowheads="1"/>
                    </p:cNvSpPr>
                    <p:nvPr/>
                  </p:nvSpPr>
                  <p:spPr bwMode="auto">
                    <a:xfrm>
                      <a:off x="2755" y="1574"/>
                      <a:ext cx="515" cy="466"/>
                    </a:xfrm>
                    <a:prstGeom prst="rect">
                      <a:avLst/>
                    </a:prstGeom>
                    <a:noFill/>
                    <a:ln w="12700">
                      <a:noFill/>
                      <a:miter lim="800000"/>
                      <a:headEnd/>
                      <a:tailEnd/>
                    </a:ln>
                  </p:spPr>
                  <p:txBody>
                    <a:bodyPr lIns="90487" tIns="44450" rIns="90487" bIns="44450">
                      <a:spAutoFit/>
                    </a:bodyPr>
                    <a:lstStyle/>
                    <a:p>
                      <a:pPr>
                        <a:spcBef>
                          <a:spcPct val="50000"/>
                        </a:spcBef>
                      </a:pPr>
                      <a:r>
                        <a:rPr lang="en-US" sz="2800" b="1">
                          <a:latin typeface="Kruti Dev 010" pitchFamily="2" charset="0"/>
                        </a:rPr>
                        <a:t>4</a:t>
                      </a:r>
                    </a:p>
                  </p:txBody>
                </p:sp>
                <p:sp>
                  <p:nvSpPr>
                    <p:cNvPr id="16444" name="Rectangle 42"/>
                    <p:cNvSpPr>
                      <a:spLocks noChangeArrowheads="1"/>
                    </p:cNvSpPr>
                    <p:nvPr/>
                  </p:nvSpPr>
                  <p:spPr bwMode="auto">
                    <a:xfrm>
                      <a:off x="3388" y="1773"/>
                      <a:ext cx="515" cy="466"/>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५</a:t>
                      </a:r>
                      <a:endParaRPr lang="en-US" sz="2800" b="1">
                        <a:latin typeface="Kruti Dev 010" pitchFamily="2" charset="0"/>
                      </a:endParaRPr>
                    </a:p>
                  </p:txBody>
                </p:sp>
                <p:sp>
                  <p:nvSpPr>
                    <p:cNvPr id="16445" name="Rectangle 43"/>
                    <p:cNvSpPr>
                      <a:spLocks noChangeArrowheads="1"/>
                    </p:cNvSpPr>
                    <p:nvPr/>
                  </p:nvSpPr>
                  <p:spPr bwMode="auto">
                    <a:xfrm>
                      <a:off x="3756" y="2062"/>
                      <a:ext cx="515" cy="466"/>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६</a:t>
                      </a:r>
                      <a:endParaRPr lang="en-US" sz="2800" b="1">
                        <a:latin typeface="Kruti Dev 010" pitchFamily="2" charset="0"/>
                      </a:endParaRPr>
                    </a:p>
                  </p:txBody>
                </p:sp>
                <p:sp>
                  <p:nvSpPr>
                    <p:cNvPr id="16446" name="Rectangle 44"/>
                    <p:cNvSpPr>
                      <a:spLocks noChangeArrowheads="1"/>
                    </p:cNvSpPr>
                    <p:nvPr/>
                  </p:nvSpPr>
                  <p:spPr bwMode="auto">
                    <a:xfrm>
                      <a:off x="4066" y="2450"/>
                      <a:ext cx="515" cy="466"/>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७</a:t>
                      </a:r>
                      <a:endParaRPr lang="en-US" sz="2800" b="1">
                        <a:latin typeface="Kruti Dev 010" pitchFamily="2" charset="0"/>
                      </a:endParaRPr>
                    </a:p>
                  </p:txBody>
                </p:sp>
                <p:sp>
                  <p:nvSpPr>
                    <p:cNvPr id="16447" name="Line 45"/>
                    <p:cNvSpPr>
                      <a:spLocks noChangeShapeType="1"/>
                    </p:cNvSpPr>
                    <p:nvPr/>
                  </p:nvSpPr>
                  <p:spPr bwMode="auto">
                    <a:xfrm>
                      <a:off x="1337" y="3134"/>
                      <a:ext cx="920" cy="43"/>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48" name="Line 46"/>
                    <p:cNvSpPr>
                      <a:spLocks noChangeShapeType="1"/>
                    </p:cNvSpPr>
                    <p:nvPr/>
                  </p:nvSpPr>
                  <p:spPr bwMode="auto">
                    <a:xfrm>
                      <a:off x="1503" y="2627"/>
                      <a:ext cx="852" cy="345"/>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49" name="Line 47"/>
                    <p:cNvSpPr>
                      <a:spLocks noChangeShapeType="1"/>
                    </p:cNvSpPr>
                    <p:nvPr/>
                  </p:nvSpPr>
                  <p:spPr bwMode="auto">
                    <a:xfrm>
                      <a:off x="1883" y="2139"/>
                      <a:ext cx="638" cy="735"/>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50" name="Line 48"/>
                    <p:cNvSpPr>
                      <a:spLocks noChangeShapeType="1"/>
                    </p:cNvSpPr>
                    <p:nvPr/>
                  </p:nvSpPr>
                  <p:spPr bwMode="auto">
                    <a:xfrm>
                      <a:off x="2517" y="1905"/>
                      <a:ext cx="248" cy="1018"/>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51" name="Line 49"/>
                    <p:cNvSpPr>
                      <a:spLocks noChangeShapeType="1"/>
                    </p:cNvSpPr>
                    <p:nvPr/>
                  </p:nvSpPr>
                  <p:spPr bwMode="auto">
                    <a:xfrm flipH="1">
                      <a:off x="3075" y="2119"/>
                      <a:ext cx="527" cy="667"/>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52" name="Line 50"/>
                    <p:cNvSpPr>
                      <a:spLocks noChangeShapeType="1"/>
                    </p:cNvSpPr>
                    <p:nvPr/>
                  </p:nvSpPr>
                  <p:spPr bwMode="auto">
                    <a:xfrm flipH="1">
                      <a:off x="3231" y="2373"/>
                      <a:ext cx="712" cy="501"/>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53" name="Line 51"/>
                    <p:cNvSpPr>
                      <a:spLocks noChangeShapeType="1"/>
                    </p:cNvSpPr>
                    <p:nvPr/>
                  </p:nvSpPr>
                  <p:spPr bwMode="auto">
                    <a:xfrm flipV="1">
                      <a:off x="3288" y="2843"/>
                      <a:ext cx="1008" cy="224"/>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54" name="Line 52"/>
                    <p:cNvSpPr>
                      <a:spLocks noChangeShapeType="1"/>
                    </p:cNvSpPr>
                    <p:nvPr/>
                  </p:nvSpPr>
                  <p:spPr bwMode="auto">
                    <a:xfrm flipV="1">
                      <a:off x="3395" y="3218"/>
                      <a:ext cx="899" cy="13"/>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55" name="Freeform 53"/>
                    <p:cNvSpPr>
                      <a:spLocks/>
                    </p:cNvSpPr>
                    <p:nvPr/>
                  </p:nvSpPr>
                  <p:spPr bwMode="auto">
                    <a:xfrm>
                      <a:off x="796" y="3236"/>
                      <a:ext cx="97" cy="89"/>
                    </a:xfrm>
                    <a:custGeom>
                      <a:avLst/>
                      <a:gdLst>
                        <a:gd name="T0" fmla="*/ 8 w 97"/>
                        <a:gd name="T1" fmla="*/ 24 h 89"/>
                        <a:gd name="T2" fmla="*/ 16 w 97"/>
                        <a:gd name="T3" fmla="*/ 24 h 89"/>
                        <a:gd name="T4" fmla="*/ 24 w 97"/>
                        <a:gd name="T5" fmla="*/ 24 h 89"/>
                        <a:gd name="T6" fmla="*/ 36 w 97"/>
                        <a:gd name="T7" fmla="*/ 28 h 89"/>
                        <a:gd name="T8" fmla="*/ 44 w 97"/>
                        <a:gd name="T9" fmla="*/ 28 h 89"/>
                        <a:gd name="T10" fmla="*/ 52 w 97"/>
                        <a:gd name="T11" fmla="*/ 28 h 89"/>
                        <a:gd name="T12" fmla="*/ 52 w 97"/>
                        <a:gd name="T13" fmla="*/ 36 h 89"/>
                        <a:gd name="T14" fmla="*/ 60 w 97"/>
                        <a:gd name="T15" fmla="*/ 44 h 89"/>
                        <a:gd name="T16" fmla="*/ 68 w 97"/>
                        <a:gd name="T17" fmla="*/ 48 h 89"/>
                        <a:gd name="T18" fmla="*/ 72 w 97"/>
                        <a:gd name="T19" fmla="*/ 40 h 89"/>
                        <a:gd name="T20" fmla="*/ 72 w 97"/>
                        <a:gd name="T21" fmla="*/ 32 h 89"/>
                        <a:gd name="T22" fmla="*/ 80 w 97"/>
                        <a:gd name="T23" fmla="*/ 24 h 89"/>
                        <a:gd name="T24" fmla="*/ 88 w 97"/>
                        <a:gd name="T25" fmla="*/ 24 h 89"/>
                        <a:gd name="T26" fmla="*/ 88 w 97"/>
                        <a:gd name="T27" fmla="*/ 32 h 89"/>
                        <a:gd name="T28" fmla="*/ 96 w 97"/>
                        <a:gd name="T29" fmla="*/ 36 h 89"/>
                        <a:gd name="T30" fmla="*/ 92 w 97"/>
                        <a:gd name="T31" fmla="*/ 44 h 89"/>
                        <a:gd name="T32" fmla="*/ 84 w 97"/>
                        <a:gd name="T33" fmla="*/ 48 h 89"/>
                        <a:gd name="T34" fmla="*/ 76 w 97"/>
                        <a:gd name="T35" fmla="*/ 40 h 89"/>
                        <a:gd name="T36" fmla="*/ 72 w 97"/>
                        <a:gd name="T37" fmla="*/ 32 h 89"/>
                        <a:gd name="T38" fmla="*/ 72 w 97"/>
                        <a:gd name="T39" fmla="*/ 24 h 89"/>
                        <a:gd name="T40" fmla="*/ 72 w 97"/>
                        <a:gd name="T41" fmla="*/ 16 h 89"/>
                        <a:gd name="T42" fmla="*/ 72 w 97"/>
                        <a:gd name="T43" fmla="*/ 8 h 89"/>
                        <a:gd name="T44" fmla="*/ 72 w 97"/>
                        <a:gd name="T45" fmla="*/ 0 h 89"/>
                        <a:gd name="T46" fmla="*/ 60 w 97"/>
                        <a:gd name="T47" fmla="*/ 12 h 89"/>
                        <a:gd name="T48" fmla="*/ 44 w 97"/>
                        <a:gd name="T49" fmla="*/ 32 h 89"/>
                        <a:gd name="T50" fmla="*/ 36 w 97"/>
                        <a:gd name="T51" fmla="*/ 40 h 89"/>
                        <a:gd name="T52" fmla="*/ 28 w 97"/>
                        <a:gd name="T53" fmla="*/ 48 h 89"/>
                        <a:gd name="T54" fmla="*/ 20 w 97"/>
                        <a:gd name="T55" fmla="*/ 48 h 89"/>
                        <a:gd name="T56" fmla="*/ 16 w 97"/>
                        <a:gd name="T57" fmla="*/ 40 h 89"/>
                        <a:gd name="T58" fmla="*/ 16 w 97"/>
                        <a:gd name="T59" fmla="*/ 32 h 89"/>
                        <a:gd name="T60" fmla="*/ 20 w 97"/>
                        <a:gd name="T61" fmla="*/ 24 h 89"/>
                        <a:gd name="T62" fmla="*/ 24 w 97"/>
                        <a:gd name="T63" fmla="*/ 16 h 89"/>
                        <a:gd name="T64" fmla="*/ 20 w 97"/>
                        <a:gd name="T65" fmla="*/ 24 h 89"/>
                        <a:gd name="T66" fmla="*/ 12 w 97"/>
                        <a:gd name="T67" fmla="*/ 32 h 89"/>
                        <a:gd name="T68" fmla="*/ 12 w 97"/>
                        <a:gd name="T69" fmla="*/ 24 h 89"/>
                        <a:gd name="T70" fmla="*/ 20 w 97"/>
                        <a:gd name="T71" fmla="*/ 24 h 89"/>
                        <a:gd name="T72" fmla="*/ 8 w 97"/>
                        <a:gd name="T73" fmla="*/ 32 h 89"/>
                        <a:gd name="T74" fmla="*/ 0 w 97"/>
                        <a:gd name="T75" fmla="*/ 36 h 89"/>
                        <a:gd name="T76" fmla="*/ 0 w 97"/>
                        <a:gd name="T77" fmla="*/ 28 h 89"/>
                        <a:gd name="T78" fmla="*/ 4 w 97"/>
                        <a:gd name="T79" fmla="*/ 20 h 89"/>
                        <a:gd name="T80" fmla="*/ 12 w 97"/>
                        <a:gd name="T81" fmla="*/ 16 h 89"/>
                        <a:gd name="T82" fmla="*/ 4 w 97"/>
                        <a:gd name="T83" fmla="*/ 20 h 89"/>
                        <a:gd name="T84" fmla="*/ 20 w 97"/>
                        <a:gd name="T85" fmla="*/ 88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p:spPr>
                  <p:txBody>
                    <a:bodyPr/>
                    <a:lstStyle/>
                    <a:p>
                      <a:endParaRPr lang="x-none">
                        <a:latin typeface="Kruti Dev 010" pitchFamily="2" charset="0"/>
                      </a:endParaRPr>
                    </a:p>
                  </p:txBody>
                </p:sp>
                <p:sp>
                  <p:nvSpPr>
                    <p:cNvPr id="16456" name="Rectangle 54"/>
                    <p:cNvSpPr>
                      <a:spLocks noChangeArrowheads="1"/>
                    </p:cNvSpPr>
                    <p:nvPr/>
                  </p:nvSpPr>
                  <p:spPr bwMode="auto">
                    <a:xfrm>
                      <a:off x="4013" y="2923"/>
                      <a:ext cx="515" cy="466"/>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८</a:t>
                      </a:r>
                      <a:endParaRPr lang="en-US" sz="2800" b="1">
                        <a:latin typeface="Kruti Dev 010" pitchFamily="2" charset="0"/>
                      </a:endParaRPr>
                    </a:p>
                  </p:txBody>
                </p:sp>
                <p:sp>
                  <p:nvSpPr>
                    <p:cNvPr id="16457" name="Rectangle 55"/>
                    <p:cNvSpPr>
                      <a:spLocks noChangeArrowheads="1"/>
                    </p:cNvSpPr>
                    <p:nvPr/>
                  </p:nvSpPr>
                  <p:spPr bwMode="auto">
                    <a:xfrm>
                      <a:off x="766" y="1934"/>
                      <a:ext cx="169" cy="288"/>
                    </a:xfrm>
                    <a:prstGeom prst="rect">
                      <a:avLst/>
                    </a:prstGeom>
                    <a:noFill/>
                    <a:ln w="12700">
                      <a:noFill/>
                      <a:miter lim="800000"/>
                      <a:headEnd/>
                      <a:tailEnd/>
                    </a:ln>
                  </p:spPr>
                  <p:txBody>
                    <a:bodyPr wrap="none" anchor="ctr"/>
                    <a:lstStyle/>
                    <a:p>
                      <a:endParaRPr lang="en-US">
                        <a:latin typeface="Kruti Dev 010" pitchFamily="2" charset="0"/>
                      </a:endParaRPr>
                    </a:p>
                  </p:txBody>
                </p:sp>
                <p:sp>
                  <p:nvSpPr>
                    <p:cNvPr id="16458" name="Rectangle 57"/>
                    <p:cNvSpPr>
                      <a:spLocks noChangeArrowheads="1"/>
                    </p:cNvSpPr>
                    <p:nvPr/>
                  </p:nvSpPr>
                  <p:spPr bwMode="auto">
                    <a:xfrm>
                      <a:off x="3288" y="712"/>
                      <a:ext cx="136" cy="20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16459" name="Rectangle 58"/>
                    <p:cNvSpPr>
                      <a:spLocks noChangeArrowheads="1"/>
                    </p:cNvSpPr>
                    <p:nvPr/>
                  </p:nvSpPr>
                  <p:spPr bwMode="auto">
                    <a:xfrm>
                      <a:off x="600" y="536"/>
                      <a:ext cx="687" cy="329"/>
                    </a:xfrm>
                    <a:prstGeom prst="rect">
                      <a:avLst/>
                    </a:prstGeom>
                    <a:noFill/>
                    <a:ln w="12700">
                      <a:noFill/>
                      <a:miter lim="800000"/>
                      <a:headEnd/>
                      <a:tailEnd/>
                    </a:ln>
                  </p:spPr>
                  <p:txBody>
                    <a:bodyPr wrap="none" lIns="90487" tIns="44450" rIns="90487" bIns="44450">
                      <a:spAutoFit/>
                    </a:bodyPr>
                    <a:lstStyle/>
                    <a:p>
                      <a:r>
                        <a:rPr lang="ja-JP" altLang="en-US" sz="1800" b="1">
                          <a:latin typeface="Kruti Dev 010" pitchFamily="2" charset="0"/>
                        </a:rPr>
                        <a:t>“</a:t>
                      </a:r>
                      <a:r>
                        <a:rPr lang="en-US" altLang="ja-JP" sz="1800" b="1">
                          <a:latin typeface="Kruti Dev 010" pitchFamily="2" charset="0"/>
                        </a:rPr>
                        <a:t>       </a:t>
                      </a:r>
                      <a:r>
                        <a:rPr lang="ja-JP" altLang="en-US" sz="1800" b="1">
                          <a:latin typeface="Kruti Dev 010" pitchFamily="2" charset="0"/>
                        </a:rPr>
                        <a:t>”</a:t>
                      </a:r>
                      <a:endParaRPr lang="en-US" sz="1800" b="1">
                        <a:latin typeface="Kruti Dev 010" pitchFamily="2" charset="0"/>
                      </a:endParaRPr>
                    </a:p>
                  </p:txBody>
                </p:sp>
                <p:sp>
                  <p:nvSpPr>
                    <p:cNvPr id="285" name="Rectangle 59"/>
                    <p:cNvSpPr>
                      <a:spLocks noChangeArrowheads="1"/>
                    </p:cNvSpPr>
                    <p:nvPr/>
                  </p:nvSpPr>
                  <p:spPr bwMode="auto">
                    <a:xfrm>
                      <a:off x="4172" y="516"/>
                      <a:ext cx="752" cy="356"/>
                    </a:xfrm>
                    <a:prstGeom prst="rect">
                      <a:avLst/>
                    </a:prstGeom>
                    <a:noFill/>
                    <a:ln w="12700">
                      <a:noFill/>
                      <a:miter lim="800000"/>
                      <a:headEnd/>
                      <a:tailEnd/>
                    </a:ln>
                  </p:spPr>
                  <p:txBody>
                    <a:bodyPr wrap="none" lIns="90487" tIns="44450" rIns="90487" bIns="44450">
                      <a:spAutoFit/>
                    </a:bodyPr>
                    <a:lstStyle/>
                    <a:p>
                      <a:pPr>
                        <a:defRPr/>
                      </a:pPr>
                      <a:r>
                        <a:rPr lang="ja-JP" altLang="en-US" sz="2000" b="1">
                          <a:ln>
                            <a:solidFill>
                              <a:schemeClr val="tx1"/>
                            </a:solidFill>
                          </a:ln>
                          <a:latin typeface="Kruti Dev 010" pitchFamily="2" charset="0"/>
                        </a:rPr>
                        <a:t>“</a:t>
                      </a:r>
                      <a:r>
                        <a:rPr lang="en-US" altLang="ja-JP" sz="2000" b="1" dirty="0">
                          <a:ln>
                            <a:solidFill>
                              <a:schemeClr val="tx1"/>
                            </a:solidFill>
                          </a:ln>
                          <a:latin typeface="Kruti Dev 010" pitchFamily="2" charset="0"/>
                        </a:rPr>
                        <a:t>       </a:t>
                      </a:r>
                      <a:r>
                        <a:rPr lang="ja-JP" altLang="en-US" sz="2000" b="1">
                          <a:ln>
                            <a:solidFill>
                              <a:schemeClr val="tx1"/>
                            </a:solidFill>
                          </a:ln>
                          <a:latin typeface="Kruti Dev 010" pitchFamily="2" charset="0"/>
                        </a:rPr>
                        <a:t>”</a:t>
                      </a:r>
                      <a:endParaRPr lang="en-US" sz="2000" b="1" dirty="0">
                        <a:ln>
                          <a:solidFill>
                            <a:schemeClr val="tx1"/>
                          </a:solidFill>
                        </a:ln>
                        <a:latin typeface="Kruti Dev 010" pitchFamily="2" charset="0"/>
                      </a:endParaRPr>
                    </a:p>
                  </p:txBody>
                </p:sp>
                <p:sp>
                  <p:nvSpPr>
                    <p:cNvPr id="16461" name="Rectangle 60"/>
                    <p:cNvSpPr>
                      <a:spLocks noChangeArrowheads="1"/>
                    </p:cNvSpPr>
                    <p:nvPr/>
                  </p:nvSpPr>
                  <p:spPr bwMode="auto">
                    <a:xfrm>
                      <a:off x="550" y="1050"/>
                      <a:ext cx="687" cy="329"/>
                    </a:xfrm>
                    <a:prstGeom prst="rect">
                      <a:avLst/>
                    </a:prstGeom>
                    <a:noFill/>
                    <a:ln w="12700">
                      <a:noFill/>
                      <a:miter lim="800000"/>
                      <a:headEnd/>
                      <a:tailEnd/>
                    </a:ln>
                  </p:spPr>
                  <p:txBody>
                    <a:bodyPr wrap="none" lIns="90487" tIns="44450" rIns="90487" bIns="44450">
                      <a:spAutoFit/>
                    </a:bodyPr>
                    <a:lstStyle/>
                    <a:p>
                      <a:r>
                        <a:rPr lang="ja-JP" altLang="en-US" sz="1800" b="1">
                          <a:latin typeface="Kruti Dev 010" pitchFamily="2" charset="0"/>
                        </a:rPr>
                        <a:t>“</a:t>
                      </a:r>
                      <a:r>
                        <a:rPr lang="en-US" altLang="ja-JP" sz="1800" b="1">
                          <a:latin typeface="Kruti Dev 010" pitchFamily="2" charset="0"/>
                        </a:rPr>
                        <a:t>       </a:t>
                      </a:r>
                      <a:r>
                        <a:rPr lang="ja-JP" altLang="en-US" sz="1800" b="1">
                          <a:latin typeface="Kruti Dev 010" pitchFamily="2" charset="0"/>
                        </a:rPr>
                        <a:t>”</a:t>
                      </a:r>
                      <a:endParaRPr lang="en-US" sz="1800" b="1">
                        <a:latin typeface="Kruti Dev 010" pitchFamily="2" charset="0"/>
                      </a:endParaRPr>
                    </a:p>
                  </p:txBody>
                </p:sp>
                <p:sp>
                  <p:nvSpPr>
                    <p:cNvPr id="16462" name="Rectangle 61"/>
                    <p:cNvSpPr>
                      <a:spLocks noChangeArrowheads="1"/>
                    </p:cNvSpPr>
                    <p:nvPr/>
                  </p:nvSpPr>
                  <p:spPr bwMode="auto">
                    <a:xfrm>
                      <a:off x="3708" y="1592"/>
                      <a:ext cx="560" cy="273"/>
                    </a:xfrm>
                    <a:prstGeom prst="rect">
                      <a:avLst/>
                    </a:prstGeom>
                    <a:noFill/>
                    <a:ln w="12700">
                      <a:noFill/>
                      <a:miter lim="800000"/>
                      <a:headEnd/>
                      <a:tailEnd/>
                    </a:ln>
                  </p:spPr>
                  <p:txBody>
                    <a:bodyPr wrap="none" lIns="90487" tIns="44450" rIns="90487" bIns="44450">
                      <a:spAutoFit/>
                    </a:bodyPr>
                    <a:lstStyle/>
                    <a:p>
                      <a:r>
                        <a:rPr lang="ja-JP" altLang="en-US" sz="1400" b="1">
                          <a:latin typeface="Kruti Dev 010" pitchFamily="2" charset="0"/>
                        </a:rPr>
                        <a:t>“</a:t>
                      </a:r>
                      <a:r>
                        <a:rPr lang="en-US" altLang="ja-JP" sz="1400" b="1">
                          <a:latin typeface="Kruti Dev 010" pitchFamily="2" charset="0"/>
                        </a:rPr>
                        <a:t>       </a:t>
                      </a:r>
                      <a:r>
                        <a:rPr lang="ja-JP" altLang="en-US" sz="1400" b="1">
                          <a:latin typeface="Kruti Dev 010" pitchFamily="2" charset="0"/>
                        </a:rPr>
                        <a:t>”</a:t>
                      </a:r>
                      <a:endParaRPr lang="en-US" sz="1400" b="1">
                        <a:latin typeface="Kruti Dev 010" pitchFamily="2" charset="0"/>
                      </a:endParaRPr>
                    </a:p>
                  </p:txBody>
                </p:sp>
                <p:sp>
                  <p:nvSpPr>
                    <p:cNvPr id="16463" name="Oval 62"/>
                    <p:cNvSpPr>
                      <a:spLocks noChangeArrowheads="1"/>
                    </p:cNvSpPr>
                    <p:nvPr/>
                  </p:nvSpPr>
                  <p:spPr bwMode="auto">
                    <a:xfrm>
                      <a:off x="77"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16464" name="Oval 63"/>
                    <p:cNvSpPr>
                      <a:spLocks noChangeArrowheads="1"/>
                    </p:cNvSpPr>
                    <p:nvPr/>
                  </p:nvSpPr>
                  <p:spPr bwMode="auto">
                    <a:xfrm>
                      <a:off x="386"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latin typeface="Kruti Dev 010" pitchFamily="2" charset="0"/>
                      </a:endParaRPr>
                    </a:p>
                  </p:txBody>
                </p:sp>
                <p:sp>
                  <p:nvSpPr>
                    <p:cNvPr id="16465" name="Oval 64"/>
                    <p:cNvSpPr>
                      <a:spLocks noChangeArrowheads="1"/>
                    </p:cNvSpPr>
                    <p:nvPr/>
                  </p:nvSpPr>
                  <p:spPr bwMode="auto">
                    <a:xfrm>
                      <a:off x="647" y="3136"/>
                      <a:ext cx="33" cy="13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16466" name="Oval 65"/>
                    <p:cNvSpPr>
                      <a:spLocks noChangeArrowheads="1"/>
                    </p:cNvSpPr>
                    <p:nvPr/>
                  </p:nvSpPr>
                  <p:spPr bwMode="auto">
                    <a:xfrm>
                      <a:off x="903" y="3183"/>
                      <a:ext cx="12" cy="3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16467" name="Line 66"/>
                    <p:cNvSpPr>
                      <a:spLocks noChangeShapeType="1"/>
                    </p:cNvSpPr>
                    <p:nvPr/>
                  </p:nvSpPr>
                  <p:spPr bwMode="auto">
                    <a:xfrm>
                      <a:off x="111" y="3109"/>
                      <a:ext cx="301"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468" name="Line 67"/>
                    <p:cNvSpPr>
                      <a:spLocks noChangeShapeType="1"/>
                    </p:cNvSpPr>
                    <p:nvPr/>
                  </p:nvSpPr>
                  <p:spPr bwMode="auto">
                    <a:xfrm>
                      <a:off x="106" y="3296"/>
                      <a:ext cx="305"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469" name="Line 68"/>
                    <p:cNvSpPr>
                      <a:spLocks noChangeShapeType="1"/>
                    </p:cNvSpPr>
                    <p:nvPr/>
                  </p:nvSpPr>
                  <p:spPr bwMode="auto">
                    <a:xfrm flipH="1">
                      <a:off x="431" y="3132"/>
                      <a:ext cx="227"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470" name="Line 69"/>
                    <p:cNvSpPr>
                      <a:spLocks noChangeShapeType="1"/>
                    </p:cNvSpPr>
                    <p:nvPr/>
                  </p:nvSpPr>
                  <p:spPr bwMode="auto">
                    <a:xfrm flipH="1">
                      <a:off x="431" y="3273"/>
                      <a:ext cx="227"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471" name="Line 70"/>
                    <p:cNvSpPr>
                      <a:spLocks noChangeShapeType="1"/>
                    </p:cNvSpPr>
                    <p:nvPr/>
                  </p:nvSpPr>
                  <p:spPr bwMode="auto">
                    <a:xfrm flipH="1">
                      <a:off x="684" y="3179"/>
                      <a:ext cx="227"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472" name="Line 71"/>
                    <p:cNvSpPr>
                      <a:spLocks noChangeShapeType="1"/>
                    </p:cNvSpPr>
                    <p:nvPr/>
                  </p:nvSpPr>
                  <p:spPr bwMode="auto">
                    <a:xfrm flipH="1">
                      <a:off x="684" y="3226"/>
                      <a:ext cx="227"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473" name="Rectangle 72"/>
                    <p:cNvSpPr>
                      <a:spLocks noChangeArrowheads="1"/>
                    </p:cNvSpPr>
                    <p:nvPr/>
                  </p:nvSpPr>
                  <p:spPr bwMode="auto">
                    <a:xfrm>
                      <a:off x="111" y="3111"/>
                      <a:ext cx="300" cy="183"/>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16474" name="Rectangle 73"/>
                    <p:cNvSpPr>
                      <a:spLocks noChangeArrowheads="1"/>
                    </p:cNvSpPr>
                    <p:nvPr/>
                  </p:nvSpPr>
                  <p:spPr bwMode="auto">
                    <a:xfrm>
                      <a:off x="437" y="3134"/>
                      <a:ext cx="229" cy="135"/>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16475" name="Rectangle 74"/>
                    <p:cNvSpPr>
                      <a:spLocks noChangeArrowheads="1"/>
                    </p:cNvSpPr>
                    <p:nvPr/>
                  </p:nvSpPr>
                  <p:spPr bwMode="auto">
                    <a:xfrm>
                      <a:off x="684" y="3177"/>
                      <a:ext cx="222" cy="49"/>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16476" name="Oval 75"/>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p:spPr>
                  <p:txBody>
                    <a:bodyPr wrap="none" anchor="ctr"/>
                    <a:lstStyle/>
                    <a:p>
                      <a:endParaRPr lang="en-US">
                        <a:latin typeface="Kruti Dev 010" pitchFamily="2" charset="0"/>
                      </a:endParaRPr>
                    </a:p>
                  </p:txBody>
                </p:sp>
                <p:sp>
                  <p:nvSpPr>
                    <p:cNvPr id="16477" name="Arc 76"/>
                    <p:cNvSpPr>
                      <a:spLocks/>
                    </p:cNvSpPr>
                    <p:nvPr/>
                  </p:nvSpPr>
                  <p:spPr bwMode="auto">
                    <a:xfrm rot="-10500000">
                      <a:off x="972" y="3128"/>
                      <a:ext cx="117" cy="72"/>
                    </a:xfrm>
                    <a:custGeom>
                      <a:avLst/>
                      <a:gdLst>
                        <a:gd name="T0" fmla="*/ 0 w 21785"/>
                        <a:gd name="T1" fmla="*/ 0 h 21600"/>
                        <a:gd name="T2" fmla="*/ 0 w 21785"/>
                        <a:gd name="T3" fmla="*/ 0 h 21600"/>
                        <a:gd name="T4" fmla="*/ 0 w 21785"/>
                        <a:gd name="T5" fmla="*/ 0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16478" name="Arc 77"/>
                    <p:cNvSpPr>
                      <a:spLocks/>
                    </p:cNvSpPr>
                    <p:nvPr/>
                  </p:nvSpPr>
                  <p:spPr bwMode="auto">
                    <a:xfrm rot="-420000">
                      <a:off x="961" y="3222"/>
                      <a:ext cx="120" cy="62"/>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16479" name="Arc 78"/>
                    <p:cNvSpPr>
                      <a:spLocks/>
                    </p:cNvSpPr>
                    <p:nvPr/>
                  </p:nvSpPr>
                  <p:spPr bwMode="auto">
                    <a:xfrm rot="10800000">
                      <a:off x="936" y="3205"/>
                      <a:ext cx="24" cy="63"/>
                    </a:xfrm>
                    <a:custGeom>
                      <a:avLst/>
                      <a:gdLst>
                        <a:gd name="T0" fmla="*/ 0 w 22518"/>
                        <a:gd name="T1" fmla="*/ 0 h 21600"/>
                        <a:gd name="T2" fmla="*/ 0 w 22518"/>
                        <a:gd name="T3" fmla="*/ 0 h 21600"/>
                        <a:gd name="T4" fmla="*/ 0 w 22518"/>
                        <a:gd name="T5" fmla="*/ 0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16480" name="Oval 79"/>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p:spPr>
                  <p:txBody>
                    <a:bodyPr wrap="none" anchor="ctr"/>
                    <a:lstStyle/>
                    <a:p>
                      <a:endParaRPr lang="en-US">
                        <a:latin typeface="Kruti Dev 010" pitchFamily="2" charset="0"/>
                      </a:endParaRPr>
                    </a:p>
                  </p:txBody>
                </p:sp>
                <p:sp>
                  <p:nvSpPr>
                    <p:cNvPr id="16481" name="Arc 80"/>
                    <p:cNvSpPr>
                      <a:spLocks/>
                    </p:cNvSpPr>
                    <p:nvPr/>
                  </p:nvSpPr>
                  <p:spPr bwMode="auto">
                    <a:xfrm>
                      <a:off x="940" y="3144"/>
                      <a:ext cx="29" cy="60"/>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16482" name="Oval 81"/>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p:spPr>
                  <p:txBody>
                    <a:bodyPr wrap="none" anchor="ctr"/>
                    <a:lstStyle/>
                    <a:p>
                      <a:endParaRPr lang="en-US">
                        <a:latin typeface="Kruti Dev 010" pitchFamily="2" charset="0"/>
                      </a:endParaRPr>
                    </a:p>
                  </p:txBody>
                </p:sp>
                <p:grpSp>
                  <p:nvGrpSpPr>
                    <p:cNvPr id="16483" name="Group 82"/>
                    <p:cNvGrpSpPr>
                      <a:grpSpLocks/>
                    </p:cNvGrpSpPr>
                    <p:nvPr/>
                  </p:nvGrpSpPr>
                  <p:grpSpPr bwMode="auto">
                    <a:xfrm>
                      <a:off x="4652" y="3084"/>
                      <a:ext cx="954" cy="180"/>
                      <a:chOff x="4652" y="3084"/>
                      <a:chExt cx="954" cy="180"/>
                    </a:xfrm>
                  </p:grpSpPr>
                  <p:sp>
                    <p:nvSpPr>
                      <p:cNvPr id="16523" name="Oval 83"/>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16524" name="Oval 84"/>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latin typeface="Kruti Dev 010" pitchFamily="2" charset="0"/>
                        </a:endParaRPr>
                      </a:p>
                    </p:txBody>
                  </p:sp>
                  <p:sp>
                    <p:nvSpPr>
                      <p:cNvPr id="16525" name="Oval 85"/>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16526" name="Oval 86"/>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16527" name="Line 87"/>
                      <p:cNvSpPr>
                        <a:spLocks noChangeShapeType="1"/>
                      </p:cNvSpPr>
                      <p:nvPr/>
                    </p:nvSpPr>
                    <p:spPr bwMode="auto">
                      <a:xfrm flipH="1">
                        <a:off x="5282" y="3264"/>
                        <a:ext cx="295"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528" name="Line 88"/>
                      <p:cNvSpPr>
                        <a:spLocks noChangeShapeType="1"/>
                      </p:cNvSpPr>
                      <p:nvPr/>
                    </p:nvSpPr>
                    <p:spPr bwMode="auto">
                      <a:xfrm flipH="1">
                        <a:off x="5283" y="3084"/>
                        <a:ext cx="299"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529" name="Line 89"/>
                      <p:cNvSpPr>
                        <a:spLocks noChangeShapeType="1"/>
                      </p:cNvSpPr>
                      <p:nvPr/>
                    </p:nvSpPr>
                    <p:spPr bwMode="auto">
                      <a:xfrm>
                        <a:off x="5054" y="3241"/>
                        <a:ext cx="209"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530" name="Line 90"/>
                      <p:cNvSpPr>
                        <a:spLocks noChangeShapeType="1"/>
                      </p:cNvSpPr>
                      <p:nvPr/>
                    </p:nvSpPr>
                    <p:spPr bwMode="auto">
                      <a:xfrm>
                        <a:off x="5054" y="3106"/>
                        <a:ext cx="209"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531" name="Line 91"/>
                      <p:cNvSpPr>
                        <a:spLocks noChangeShapeType="1"/>
                      </p:cNvSpPr>
                      <p:nvPr/>
                    </p:nvSpPr>
                    <p:spPr bwMode="auto">
                      <a:xfrm>
                        <a:off x="4813" y="3196"/>
                        <a:ext cx="209"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532" name="Line 92"/>
                      <p:cNvSpPr>
                        <a:spLocks noChangeShapeType="1"/>
                      </p:cNvSpPr>
                      <p:nvPr/>
                    </p:nvSpPr>
                    <p:spPr bwMode="auto">
                      <a:xfrm>
                        <a:off x="4813" y="3151"/>
                        <a:ext cx="209"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533" name="Rectangle 93"/>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16534" name="Rectangle 94"/>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16535" name="Rectangle 95"/>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16536" name="Oval 96"/>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endParaRPr lang="en-US">
                          <a:latin typeface="Kruti Dev 010" pitchFamily="2" charset="0"/>
                        </a:endParaRPr>
                      </a:p>
                    </p:txBody>
                  </p:sp>
                  <p:sp>
                    <p:nvSpPr>
                      <p:cNvPr id="16537" name="Arc 97"/>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16538" name="Arc 98"/>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16539" name="Arc 99"/>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16540" name="Arc 101"/>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16541" name="Oval 102"/>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endParaRPr lang="en-US">
                          <a:latin typeface="Kruti Dev 010" pitchFamily="2" charset="0"/>
                        </a:endParaRPr>
                      </a:p>
                    </p:txBody>
                  </p:sp>
                </p:grpSp>
                <p:sp>
                  <p:nvSpPr>
                    <p:cNvPr id="16484" name="Freeform 103"/>
                    <p:cNvSpPr>
                      <a:spLocks/>
                    </p:cNvSpPr>
                    <p:nvPr/>
                  </p:nvSpPr>
                  <p:spPr bwMode="auto">
                    <a:xfrm>
                      <a:off x="3300" y="934"/>
                      <a:ext cx="373" cy="859"/>
                    </a:xfrm>
                    <a:custGeom>
                      <a:avLst/>
                      <a:gdLst>
                        <a:gd name="T0" fmla="*/ 186 w 373"/>
                        <a:gd name="T1" fmla="*/ 26 h 859"/>
                        <a:gd name="T2" fmla="*/ 174 w 373"/>
                        <a:gd name="T3" fmla="*/ 56 h 859"/>
                        <a:gd name="T4" fmla="*/ 160 w 373"/>
                        <a:gd name="T5" fmla="*/ 86 h 859"/>
                        <a:gd name="T6" fmla="*/ 146 w 373"/>
                        <a:gd name="T7" fmla="*/ 118 h 859"/>
                        <a:gd name="T8" fmla="*/ 134 w 373"/>
                        <a:gd name="T9" fmla="*/ 150 h 859"/>
                        <a:gd name="T10" fmla="*/ 122 w 373"/>
                        <a:gd name="T11" fmla="*/ 182 h 859"/>
                        <a:gd name="T12" fmla="*/ 108 w 373"/>
                        <a:gd name="T13" fmla="*/ 214 h 859"/>
                        <a:gd name="T14" fmla="*/ 94 w 373"/>
                        <a:gd name="T15" fmla="*/ 246 h 859"/>
                        <a:gd name="T16" fmla="*/ 78 w 373"/>
                        <a:gd name="T17" fmla="*/ 278 h 859"/>
                        <a:gd name="T18" fmla="*/ 66 w 373"/>
                        <a:gd name="T19" fmla="*/ 310 h 859"/>
                        <a:gd name="T20" fmla="*/ 54 w 373"/>
                        <a:gd name="T21" fmla="*/ 342 h 859"/>
                        <a:gd name="T22" fmla="*/ 40 w 373"/>
                        <a:gd name="T23" fmla="*/ 374 h 859"/>
                        <a:gd name="T24" fmla="*/ 26 w 373"/>
                        <a:gd name="T25" fmla="*/ 406 h 859"/>
                        <a:gd name="T26" fmla="*/ 14 w 373"/>
                        <a:gd name="T27" fmla="*/ 438 h 859"/>
                        <a:gd name="T28" fmla="*/ 0 w 373"/>
                        <a:gd name="T29" fmla="*/ 470 h 859"/>
                        <a:gd name="T30" fmla="*/ 10 w 373"/>
                        <a:gd name="T31" fmla="*/ 502 h 859"/>
                        <a:gd name="T32" fmla="*/ 20 w 373"/>
                        <a:gd name="T33" fmla="*/ 534 h 859"/>
                        <a:gd name="T34" fmla="*/ 26 w 373"/>
                        <a:gd name="T35" fmla="*/ 566 h 859"/>
                        <a:gd name="T36" fmla="*/ 36 w 373"/>
                        <a:gd name="T37" fmla="*/ 598 h 859"/>
                        <a:gd name="T38" fmla="*/ 46 w 373"/>
                        <a:gd name="T39" fmla="*/ 630 h 859"/>
                        <a:gd name="T40" fmla="*/ 54 w 373"/>
                        <a:gd name="T41" fmla="*/ 664 h 859"/>
                        <a:gd name="T42" fmla="*/ 62 w 373"/>
                        <a:gd name="T43" fmla="*/ 696 h 859"/>
                        <a:gd name="T44" fmla="*/ 68 w 373"/>
                        <a:gd name="T45" fmla="*/ 728 h 859"/>
                        <a:gd name="T46" fmla="*/ 78 w 373"/>
                        <a:gd name="T47" fmla="*/ 760 h 859"/>
                        <a:gd name="T48" fmla="*/ 88 w 373"/>
                        <a:gd name="T49" fmla="*/ 792 h 859"/>
                        <a:gd name="T50" fmla="*/ 100 w 373"/>
                        <a:gd name="T51" fmla="*/ 824 h 859"/>
                        <a:gd name="T52" fmla="*/ 118 w 373"/>
                        <a:gd name="T53" fmla="*/ 856 h 859"/>
                        <a:gd name="T54" fmla="*/ 134 w 373"/>
                        <a:gd name="T55" fmla="*/ 832 h 859"/>
                        <a:gd name="T56" fmla="*/ 148 w 373"/>
                        <a:gd name="T57" fmla="*/ 800 h 859"/>
                        <a:gd name="T58" fmla="*/ 164 w 373"/>
                        <a:gd name="T59" fmla="*/ 768 h 859"/>
                        <a:gd name="T60" fmla="*/ 178 w 373"/>
                        <a:gd name="T61" fmla="*/ 736 h 859"/>
                        <a:gd name="T62" fmla="*/ 192 w 373"/>
                        <a:gd name="T63" fmla="*/ 704 h 859"/>
                        <a:gd name="T64" fmla="*/ 206 w 373"/>
                        <a:gd name="T65" fmla="*/ 672 h 859"/>
                        <a:gd name="T66" fmla="*/ 220 w 373"/>
                        <a:gd name="T67" fmla="*/ 640 h 859"/>
                        <a:gd name="T68" fmla="*/ 234 w 373"/>
                        <a:gd name="T69" fmla="*/ 608 h 859"/>
                        <a:gd name="T70" fmla="*/ 248 w 373"/>
                        <a:gd name="T71" fmla="*/ 576 h 859"/>
                        <a:gd name="T72" fmla="*/ 262 w 373"/>
                        <a:gd name="T73" fmla="*/ 544 h 859"/>
                        <a:gd name="T74" fmla="*/ 278 w 373"/>
                        <a:gd name="T75" fmla="*/ 512 h 859"/>
                        <a:gd name="T76" fmla="*/ 290 w 373"/>
                        <a:gd name="T77" fmla="*/ 480 h 859"/>
                        <a:gd name="T78" fmla="*/ 304 w 373"/>
                        <a:gd name="T79" fmla="*/ 448 h 859"/>
                        <a:gd name="T80" fmla="*/ 320 w 373"/>
                        <a:gd name="T81" fmla="*/ 418 h 859"/>
                        <a:gd name="T82" fmla="*/ 336 w 373"/>
                        <a:gd name="T83" fmla="*/ 388 h 859"/>
                        <a:gd name="T84" fmla="*/ 352 w 373"/>
                        <a:gd name="T85" fmla="*/ 356 h 859"/>
                        <a:gd name="T86" fmla="*/ 364 w 373"/>
                        <a:gd name="T87" fmla="*/ 324 h 859"/>
                        <a:gd name="T88" fmla="*/ 372 w 373"/>
                        <a:gd name="T89" fmla="*/ 292 h 859"/>
                        <a:gd name="T90" fmla="*/ 346 w 373"/>
                        <a:gd name="T91" fmla="*/ 268 h 859"/>
                        <a:gd name="T92" fmla="*/ 356 w 373"/>
                        <a:gd name="T93" fmla="*/ 276 h 859"/>
                        <a:gd name="T94" fmla="*/ 364 w 373"/>
                        <a:gd name="T95" fmla="*/ 282 h 859"/>
                        <a:gd name="T96" fmla="*/ 350 w 373"/>
                        <a:gd name="T97" fmla="*/ 252 h 859"/>
                        <a:gd name="T98" fmla="*/ 334 w 373"/>
                        <a:gd name="T99" fmla="*/ 226 h 859"/>
                        <a:gd name="T100" fmla="*/ 314 w 373"/>
                        <a:gd name="T101" fmla="*/ 198 h 859"/>
                        <a:gd name="T102" fmla="*/ 302 w 373"/>
                        <a:gd name="T103" fmla="*/ 166 h 859"/>
                        <a:gd name="T104" fmla="*/ 280 w 373"/>
                        <a:gd name="T105" fmla="*/ 136 h 859"/>
                        <a:gd name="T106" fmla="*/ 264 w 373"/>
                        <a:gd name="T107" fmla="*/ 104 h 859"/>
                        <a:gd name="T108" fmla="*/ 248 w 373"/>
                        <a:gd name="T109" fmla="*/ 72 h 859"/>
                        <a:gd name="T110" fmla="*/ 230 w 373"/>
                        <a:gd name="T111" fmla="*/ 44 h 859"/>
                        <a:gd name="T112" fmla="*/ 210 w 373"/>
                        <a:gd name="T113" fmla="*/ 16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endParaRPr lang="x-none">
                        <a:latin typeface="Kruti Dev 010" pitchFamily="2" charset="0"/>
                      </a:endParaRPr>
                    </a:p>
                  </p:txBody>
                </p:sp>
                <p:sp>
                  <p:nvSpPr>
                    <p:cNvPr id="16485" name="Freeform 106"/>
                    <p:cNvSpPr>
                      <a:spLocks/>
                    </p:cNvSpPr>
                    <p:nvPr/>
                  </p:nvSpPr>
                  <p:spPr bwMode="auto">
                    <a:xfrm>
                      <a:off x="4354" y="3056"/>
                      <a:ext cx="65" cy="11"/>
                    </a:xfrm>
                    <a:custGeom>
                      <a:avLst/>
                      <a:gdLst>
                        <a:gd name="T0" fmla="*/ 0 w 65"/>
                        <a:gd name="T1" fmla="*/ 10 h 11"/>
                        <a:gd name="T2" fmla="*/ 4 w 65"/>
                        <a:gd name="T3" fmla="*/ 10 h 11"/>
                        <a:gd name="T4" fmla="*/ 8 w 65"/>
                        <a:gd name="T5" fmla="*/ 10 h 11"/>
                        <a:gd name="T6" fmla="*/ 12 w 65"/>
                        <a:gd name="T7" fmla="*/ 8 h 11"/>
                        <a:gd name="T8" fmla="*/ 16 w 65"/>
                        <a:gd name="T9" fmla="*/ 6 h 11"/>
                        <a:gd name="T10" fmla="*/ 20 w 65"/>
                        <a:gd name="T11" fmla="*/ 6 h 11"/>
                        <a:gd name="T12" fmla="*/ 24 w 65"/>
                        <a:gd name="T13" fmla="*/ 6 h 11"/>
                        <a:gd name="T14" fmla="*/ 28 w 65"/>
                        <a:gd name="T15" fmla="*/ 4 h 11"/>
                        <a:gd name="T16" fmla="*/ 32 w 65"/>
                        <a:gd name="T17" fmla="*/ 4 h 11"/>
                        <a:gd name="T18" fmla="*/ 36 w 65"/>
                        <a:gd name="T19" fmla="*/ 4 h 11"/>
                        <a:gd name="T20" fmla="*/ 40 w 65"/>
                        <a:gd name="T21" fmla="*/ 4 h 11"/>
                        <a:gd name="T22" fmla="*/ 44 w 65"/>
                        <a:gd name="T23" fmla="*/ 4 h 11"/>
                        <a:gd name="T24" fmla="*/ 48 w 65"/>
                        <a:gd name="T25" fmla="*/ 2 h 11"/>
                        <a:gd name="T26" fmla="*/ 52 w 65"/>
                        <a:gd name="T27" fmla="*/ 2 h 11"/>
                        <a:gd name="T28" fmla="*/ 56 w 65"/>
                        <a:gd name="T29" fmla="*/ 2 h 11"/>
                        <a:gd name="T30" fmla="*/ 60 w 65"/>
                        <a:gd name="T31" fmla="*/ 2 h 11"/>
                        <a:gd name="T32" fmla="*/ 64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p:spPr>
                  <p:txBody>
                    <a:bodyPr/>
                    <a:lstStyle/>
                    <a:p>
                      <a:endParaRPr lang="x-none">
                        <a:latin typeface="Kruti Dev 010" pitchFamily="2" charset="0"/>
                      </a:endParaRPr>
                    </a:p>
                  </p:txBody>
                </p:sp>
                <p:sp>
                  <p:nvSpPr>
                    <p:cNvPr id="16486" name="Freeform 107"/>
                    <p:cNvSpPr>
                      <a:spLocks/>
                    </p:cNvSpPr>
                    <p:nvPr/>
                  </p:nvSpPr>
                  <p:spPr bwMode="auto">
                    <a:xfrm>
                      <a:off x="4398" y="2982"/>
                      <a:ext cx="47" cy="147"/>
                    </a:xfrm>
                    <a:custGeom>
                      <a:avLst/>
                      <a:gdLst>
                        <a:gd name="T0" fmla="*/ 24 w 47"/>
                        <a:gd name="T1" fmla="*/ 28 h 147"/>
                        <a:gd name="T2" fmla="*/ 40 w 47"/>
                        <a:gd name="T3" fmla="*/ 40 h 147"/>
                        <a:gd name="T4" fmla="*/ 32 w 47"/>
                        <a:gd name="T5" fmla="*/ 64 h 147"/>
                        <a:gd name="T6" fmla="*/ 28 w 47"/>
                        <a:gd name="T7" fmla="*/ 42 h 147"/>
                        <a:gd name="T8" fmla="*/ 34 w 47"/>
                        <a:gd name="T9" fmla="*/ 62 h 147"/>
                        <a:gd name="T10" fmla="*/ 18 w 47"/>
                        <a:gd name="T11" fmla="*/ 32 h 147"/>
                        <a:gd name="T12" fmla="*/ 32 w 47"/>
                        <a:gd name="T13" fmla="*/ 60 h 147"/>
                        <a:gd name="T14" fmla="*/ 20 w 47"/>
                        <a:gd name="T15" fmla="*/ 22 h 147"/>
                        <a:gd name="T16" fmla="*/ 16 w 47"/>
                        <a:gd name="T17" fmla="*/ 10 h 147"/>
                        <a:gd name="T18" fmla="*/ 24 w 47"/>
                        <a:gd name="T19" fmla="*/ 38 h 147"/>
                        <a:gd name="T20" fmla="*/ 16 w 47"/>
                        <a:gd name="T21" fmla="*/ 0 h 147"/>
                        <a:gd name="T22" fmla="*/ 24 w 47"/>
                        <a:gd name="T23" fmla="*/ 24 h 147"/>
                        <a:gd name="T24" fmla="*/ 18 w 47"/>
                        <a:gd name="T25" fmla="*/ 10 h 147"/>
                        <a:gd name="T26" fmla="*/ 12 w 47"/>
                        <a:gd name="T27" fmla="*/ 8 h 147"/>
                        <a:gd name="T28" fmla="*/ 16 w 47"/>
                        <a:gd name="T29" fmla="*/ 34 h 147"/>
                        <a:gd name="T30" fmla="*/ 10 w 47"/>
                        <a:gd name="T31" fmla="*/ 18 h 147"/>
                        <a:gd name="T32" fmla="*/ 14 w 47"/>
                        <a:gd name="T33" fmla="*/ 18 h 147"/>
                        <a:gd name="T34" fmla="*/ 6 w 47"/>
                        <a:gd name="T35" fmla="*/ 8 h 147"/>
                        <a:gd name="T36" fmla="*/ 18 w 47"/>
                        <a:gd name="T37" fmla="*/ 26 h 147"/>
                        <a:gd name="T38" fmla="*/ 14 w 47"/>
                        <a:gd name="T39" fmla="*/ 16 h 147"/>
                        <a:gd name="T40" fmla="*/ 18 w 47"/>
                        <a:gd name="T41" fmla="*/ 42 h 147"/>
                        <a:gd name="T42" fmla="*/ 30 w 47"/>
                        <a:gd name="T43" fmla="*/ 64 h 147"/>
                        <a:gd name="T44" fmla="*/ 26 w 47"/>
                        <a:gd name="T45" fmla="*/ 78 h 147"/>
                        <a:gd name="T46" fmla="*/ 18 w 47"/>
                        <a:gd name="T47" fmla="*/ 54 h 147"/>
                        <a:gd name="T48" fmla="*/ 18 w 47"/>
                        <a:gd name="T49" fmla="*/ 28 h 147"/>
                        <a:gd name="T50" fmla="*/ 8 w 47"/>
                        <a:gd name="T51" fmla="*/ 10 h 147"/>
                        <a:gd name="T52" fmla="*/ 8 w 47"/>
                        <a:gd name="T53" fmla="*/ 10 h 147"/>
                        <a:gd name="T54" fmla="*/ 20 w 47"/>
                        <a:gd name="T55" fmla="*/ 34 h 147"/>
                        <a:gd name="T56" fmla="*/ 24 w 47"/>
                        <a:gd name="T57" fmla="*/ 60 h 147"/>
                        <a:gd name="T58" fmla="*/ 32 w 47"/>
                        <a:gd name="T59" fmla="*/ 86 h 147"/>
                        <a:gd name="T60" fmla="*/ 36 w 47"/>
                        <a:gd name="T61" fmla="*/ 110 h 147"/>
                        <a:gd name="T62" fmla="*/ 32 w 47"/>
                        <a:gd name="T63" fmla="*/ 132 h 147"/>
                        <a:gd name="T64" fmla="*/ 40 w 47"/>
                        <a:gd name="T65" fmla="*/ 132 h 147"/>
                        <a:gd name="T66" fmla="*/ 36 w 47"/>
                        <a:gd name="T67" fmla="*/ 108 h 147"/>
                        <a:gd name="T68" fmla="*/ 26 w 47"/>
                        <a:gd name="T69" fmla="*/ 86 h 147"/>
                        <a:gd name="T70" fmla="*/ 18 w 47"/>
                        <a:gd name="T71" fmla="*/ 68 h 147"/>
                        <a:gd name="T72" fmla="*/ 26 w 47"/>
                        <a:gd name="T73" fmla="*/ 84 h 147"/>
                        <a:gd name="T74" fmla="*/ 34 w 47"/>
                        <a:gd name="T75" fmla="*/ 110 h 147"/>
                        <a:gd name="T76" fmla="*/ 42 w 47"/>
                        <a:gd name="T77" fmla="*/ 134 h 147"/>
                        <a:gd name="T78" fmla="*/ 34 w 47"/>
                        <a:gd name="T79" fmla="*/ 106 h 147"/>
                        <a:gd name="T80" fmla="*/ 30 w 47"/>
                        <a:gd name="T81" fmla="*/ 94 h 147"/>
                        <a:gd name="T82" fmla="*/ 34 w 47"/>
                        <a:gd name="T83" fmla="*/ 118 h 147"/>
                        <a:gd name="T84" fmla="*/ 38 w 47"/>
                        <a:gd name="T85" fmla="*/ 90 h 147"/>
                        <a:gd name="T86" fmla="*/ 34 w 47"/>
                        <a:gd name="T87" fmla="*/ 68 h 147"/>
                        <a:gd name="T88" fmla="*/ 26 w 47"/>
                        <a:gd name="T89" fmla="*/ 46 h 147"/>
                        <a:gd name="T90" fmla="*/ 18 w 47"/>
                        <a:gd name="T91" fmla="*/ 16 h 147"/>
                        <a:gd name="T92" fmla="*/ 30 w 47"/>
                        <a:gd name="T93" fmla="*/ 34 h 147"/>
                        <a:gd name="T94" fmla="*/ 42 w 47"/>
                        <a:gd name="T95" fmla="*/ 68 h 147"/>
                        <a:gd name="T96" fmla="*/ 36 w 47"/>
                        <a:gd name="T97" fmla="*/ 46 h 147"/>
                        <a:gd name="T98" fmla="*/ 28 w 47"/>
                        <a:gd name="T99" fmla="*/ 24 h 147"/>
                        <a:gd name="T100" fmla="*/ 26 w 47"/>
                        <a:gd name="T101" fmla="*/ 34 h 147"/>
                        <a:gd name="T102" fmla="*/ 38 w 47"/>
                        <a:gd name="T103" fmla="*/ 64 h 147"/>
                        <a:gd name="T104" fmla="*/ 42 w 47"/>
                        <a:gd name="T105" fmla="*/ 92 h 147"/>
                        <a:gd name="T106" fmla="*/ 42 w 47"/>
                        <a:gd name="T107" fmla="*/ 62 h 147"/>
                        <a:gd name="T108" fmla="*/ 42 w 47"/>
                        <a:gd name="T109" fmla="*/ 82 h 147"/>
                        <a:gd name="T110" fmla="*/ 42 w 47"/>
                        <a:gd name="T111" fmla="*/ 110 h 147"/>
                        <a:gd name="T112" fmla="*/ 46 w 47"/>
                        <a:gd name="T113" fmla="*/ 132 h 147"/>
                        <a:gd name="T114" fmla="*/ 42 w 47"/>
                        <a:gd name="T115" fmla="*/ 136 h 147"/>
                        <a:gd name="T116" fmla="*/ 34 w 47"/>
                        <a:gd name="T117" fmla="*/ 116 h 147"/>
                        <a:gd name="T118" fmla="*/ 30 w 47"/>
                        <a:gd name="T119" fmla="*/ 90 h 147"/>
                        <a:gd name="T120" fmla="*/ 26 w 47"/>
                        <a:gd name="T121" fmla="*/ 64 h 147"/>
                        <a:gd name="T122" fmla="*/ 26 w 47"/>
                        <a:gd name="T123" fmla="*/ 44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p:spPr>
                  <p:txBody>
                    <a:bodyPr/>
                    <a:lstStyle/>
                    <a:p>
                      <a:endParaRPr lang="x-none">
                        <a:latin typeface="Kruti Dev 010" pitchFamily="2" charset="0"/>
                      </a:endParaRPr>
                    </a:p>
                  </p:txBody>
                </p:sp>
                <p:sp>
                  <p:nvSpPr>
                    <p:cNvPr id="16487" name="Freeform 110"/>
                    <p:cNvSpPr>
                      <a:spLocks/>
                    </p:cNvSpPr>
                    <p:nvPr/>
                  </p:nvSpPr>
                  <p:spPr bwMode="auto">
                    <a:xfrm>
                      <a:off x="4104" y="3306"/>
                      <a:ext cx="45" cy="39"/>
                    </a:xfrm>
                    <a:custGeom>
                      <a:avLst/>
                      <a:gdLst>
                        <a:gd name="T0" fmla="*/ 24 w 45"/>
                        <a:gd name="T1" fmla="*/ 25 h 39"/>
                        <a:gd name="T2" fmla="*/ 12 w 45"/>
                        <a:gd name="T3" fmla="*/ 34 h 39"/>
                        <a:gd name="T4" fmla="*/ 8 w 45"/>
                        <a:gd name="T5" fmla="*/ 34 h 39"/>
                        <a:gd name="T6" fmla="*/ 5 w 45"/>
                        <a:gd name="T7" fmla="*/ 34 h 39"/>
                        <a:gd name="T8" fmla="*/ 0 w 45"/>
                        <a:gd name="T9" fmla="*/ 34 h 39"/>
                        <a:gd name="T10" fmla="*/ 3 w 45"/>
                        <a:gd name="T11" fmla="*/ 34 h 39"/>
                        <a:gd name="T12" fmla="*/ 8 w 45"/>
                        <a:gd name="T13" fmla="*/ 34 h 39"/>
                        <a:gd name="T14" fmla="*/ 8 w 45"/>
                        <a:gd name="T15" fmla="*/ 25 h 39"/>
                        <a:gd name="T16" fmla="*/ 14 w 45"/>
                        <a:gd name="T17" fmla="*/ 25 h 39"/>
                        <a:gd name="T18" fmla="*/ 14 w 45"/>
                        <a:gd name="T19" fmla="*/ 17 h 39"/>
                        <a:gd name="T20" fmla="*/ 19 w 45"/>
                        <a:gd name="T21" fmla="*/ 17 h 39"/>
                        <a:gd name="T22" fmla="*/ 27 w 45"/>
                        <a:gd name="T23" fmla="*/ 4 h 39"/>
                        <a:gd name="T24" fmla="*/ 30 w 45"/>
                        <a:gd name="T25" fmla="*/ 4 h 39"/>
                        <a:gd name="T26" fmla="*/ 36 w 45"/>
                        <a:gd name="T27" fmla="*/ 4 h 39"/>
                        <a:gd name="T28" fmla="*/ 39 w 45"/>
                        <a:gd name="T29" fmla="*/ 0 h 39"/>
                        <a:gd name="T30" fmla="*/ 36 w 45"/>
                        <a:gd name="T31" fmla="*/ 0 h 39"/>
                        <a:gd name="T32" fmla="*/ 24 w 45"/>
                        <a:gd name="T33" fmla="*/ 21 h 39"/>
                        <a:gd name="T34" fmla="*/ 19 w 45"/>
                        <a:gd name="T35" fmla="*/ 25 h 39"/>
                        <a:gd name="T36" fmla="*/ 14 w 45"/>
                        <a:gd name="T37" fmla="*/ 34 h 39"/>
                        <a:gd name="T38" fmla="*/ 7 w 45"/>
                        <a:gd name="T39" fmla="*/ 38 h 39"/>
                        <a:gd name="T40" fmla="*/ 3 w 45"/>
                        <a:gd name="T41" fmla="*/ 38 h 39"/>
                        <a:gd name="T42" fmla="*/ 7 w 45"/>
                        <a:gd name="T43" fmla="*/ 38 h 39"/>
                        <a:gd name="T44" fmla="*/ 10 w 45"/>
                        <a:gd name="T45" fmla="*/ 38 h 39"/>
                        <a:gd name="T46" fmla="*/ 15 w 45"/>
                        <a:gd name="T47" fmla="*/ 38 h 39"/>
                        <a:gd name="T48" fmla="*/ 19 w 45"/>
                        <a:gd name="T49" fmla="*/ 38 h 39"/>
                        <a:gd name="T50" fmla="*/ 22 w 45"/>
                        <a:gd name="T51" fmla="*/ 30 h 39"/>
                        <a:gd name="T52" fmla="*/ 25 w 45"/>
                        <a:gd name="T53" fmla="*/ 30 h 39"/>
                        <a:gd name="T54" fmla="*/ 29 w 45"/>
                        <a:gd name="T55" fmla="*/ 30 h 39"/>
                        <a:gd name="T56" fmla="*/ 32 w 45"/>
                        <a:gd name="T57" fmla="*/ 30 h 39"/>
                        <a:gd name="T58" fmla="*/ 36 w 45"/>
                        <a:gd name="T59" fmla="*/ 25 h 39"/>
                        <a:gd name="T60" fmla="*/ 39 w 45"/>
                        <a:gd name="T61" fmla="*/ 25 h 39"/>
                        <a:gd name="T62" fmla="*/ 42 w 45"/>
                        <a:gd name="T63" fmla="*/ 25 h 39"/>
                        <a:gd name="T64" fmla="*/ 39 w 45"/>
                        <a:gd name="T65" fmla="*/ 25 h 39"/>
                        <a:gd name="T66" fmla="*/ 36 w 45"/>
                        <a:gd name="T67" fmla="*/ 25 h 39"/>
                        <a:gd name="T68" fmla="*/ 32 w 45"/>
                        <a:gd name="T69" fmla="*/ 34 h 39"/>
                        <a:gd name="T70" fmla="*/ 29 w 45"/>
                        <a:gd name="T71" fmla="*/ 34 h 39"/>
                        <a:gd name="T72" fmla="*/ 22 w 45"/>
                        <a:gd name="T73" fmla="*/ 34 h 39"/>
                        <a:gd name="T74" fmla="*/ 14 w 45"/>
                        <a:gd name="T75" fmla="*/ 34 h 39"/>
                        <a:gd name="T76" fmla="*/ 17 w 45"/>
                        <a:gd name="T77" fmla="*/ 34 h 39"/>
                        <a:gd name="T78" fmla="*/ 20 w 45"/>
                        <a:gd name="T79" fmla="*/ 25 h 39"/>
                        <a:gd name="T80" fmla="*/ 24 w 45"/>
                        <a:gd name="T81" fmla="*/ 25 h 39"/>
                        <a:gd name="T82" fmla="*/ 27 w 45"/>
                        <a:gd name="T83" fmla="*/ 25 h 39"/>
                        <a:gd name="T84" fmla="*/ 30 w 45"/>
                        <a:gd name="T85" fmla="*/ 25 h 39"/>
                        <a:gd name="T86" fmla="*/ 34 w 45"/>
                        <a:gd name="T87" fmla="*/ 25 h 39"/>
                        <a:gd name="T88" fmla="*/ 44 w 45"/>
                        <a:gd name="T89" fmla="*/ 13 h 39"/>
                        <a:gd name="T90" fmla="*/ 24 w 45"/>
                        <a:gd name="T91" fmla="*/ 25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16488" name="Freeform 111"/>
                    <p:cNvSpPr>
                      <a:spLocks/>
                    </p:cNvSpPr>
                    <p:nvPr/>
                  </p:nvSpPr>
                  <p:spPr bwMode="auto">
                    <a:xfrm>
                      <a:off x="4232" y="3040"/>
                      <a:ext cx="35" cy="25"/>
                    </a:xfrm>
                    <a:custGeom>
                      <a:avLst/>
                      <a:gdLst>
                        <a:gd name="T0" fmla="*/ 0 w 35"/>
                        <a:gd name="T1" fmla="*/ 24 h 25"/>
                        <a:gd name="T2" fmla="*/ 8 w 35"/>
                        <a:gd name="T3" fmla="*/ 16 h 25"/>
                        <a:gd name="T4" fmla="*/ 12 w 35"/>
                        <a:gd name="T5" fmla="*/ 16 h 25"/>
                        <a:gd name="T6" fmla="*/ 12 w 35"/>
                        <a:gd name="T7" fmla="*/ 20 h 25"/>
                        <a:gd name="T8" fmla="*/ 8 w 35"/>
                        <a:gd name="T9" fmla="*/ 20 h 25"/>
                        <a:gd name="T10" fmla="*/ 4 w 35"/>
                        <a:gd name="T11" fmla="*/ 20 h 25"/>
                        <a:gd name="T12" fmla="*/ 4 w 35"/>
                        <a:gd name="T13" fmla="*/ 16 h 25"/>
                        <a:gd name="T14" fmla="*/ 4 w 35"/>
                        <a:gd name="T15" fmla="*/ 12 h 25"/>
                        <a:gd name="T16" fmla="*/ 8 w 35"/>
                        <a:gd name="T17" fmla="*/ 12 h 25"/>
                        <a:gd name="T18" fmla="*/ 12 w 35"/>
                        <a:gd name="T19" fmla="*/ 8 h 25"/>
                        <a:gd name="T20" fmla="*/ 16 w 35"/>
                        <a:gd name="T21" fmla="*/ 8 h 25"/>
                        <a:gd name="T22" fmla="*/ 16 w 35"/>
                        <a:gd name="T23" fmla="*/ 12 h 25"/>
                        <a:gd name="T24" fmla="*/ 12 w 35"/>
                        <a:gd name="T25" fmla="*/ 16 h 25"/>
                        <a:gd name="T26" fmla="*/ 8 w 35"/>
                        <a:gd name="T27" fmla="*/ 16 h 25"/>
                        <a:gd name="T28" fmla="*/ 4 w 35"/>
                        <a:gd name="T29" fmla="*/ 16 h 25"/>
                        <a:gd name="T30" fmla="*/ 4 w 35"/>
                        <a:gd name="T31" fmla="*/ 20 h 25"/>
                        <a:gd name="T32" fmla="*/ 0 w 35"/>
                        <a:gd name="T33" fmla="*/ 20 h 25"/>
                        <a:gd name="T34" fmla="*/ 0 w 35"/>
                        <a:gd name="T35" fmla="*/ 16 h 25"/>
                        <a:gd name="T36" fmla="*/ 4 w 35"/>
                        <a:gd name="T37" fmla="*/ 12 h 25"/>
                        <a:gd name="T38" fmla="*/ 8 w 35"/>
                        <a:gd name="T39" fmla="*/ 12 h 25"/>
                        <a:gd name="T40" fmla="*/ 8 w 35"/>
                        <a:gd name="T41" fmla="*/ 16 h 25"/>
                        <a:gd name="T42" fmla="*/ 4 w 35"/>
                        <a:gd name="T43" fmla="*/ 16 h 25"/>
                        <a:gd name="T44" fmla="*/ 6 w 35"/>
                        <a:gd name="T45" fmla="*/ 12 h 25"/>
                        <a:gd name="T46" fmla="*/ 12 w 35"/>
                        <a:gd name="T47" fmla="*/ 12 h 25"/>
                        <a:gd name="T48" fmla="*/ 16 w 35"/>
                        <a:gd name="T49" fmla="*/ 12 h 25"/>
                        <a:gd name="T50" fmla="*/ 12 w 35"/>
                        <a:gd name="T51" fmla="*/ 16 h 25"/>
                        <a:gd name="T52" fmla="*/ 8 w 35"/>
                        <a:gd name="T53" fmla="*/ 20 h 25"/>
                        <a:gd name="T54" fmla="*/ 8 w 35"/>
                        <a:gd name="T55" fmla="*/ 16 h 25"/>
                        <a:gd name="T56" fmla="*/ 12 w 35"/>
                        <a:gd name="T57" fmla="*/ 12 h 25"/>
                        <a:gd name="T58" fmla="*/ 16 w 35"/>
                        <a:gd name="T59" fmla="*/ 8 h 25"/>
                        <a:gd name="T60" fmla="*/ 20 w 35"/>
                        <a:gd name="T61" fmla="*/ 8 h 25"/>
                        <a:gd name="T62" fmla="*/ 24 w 35"/>
                        <a:gd name="T63" fmla="*/ 8 h 25"/>
                        <a:gd name="T64" fmla="*/ 30 w 35"/>
                        <a:gd name="T65" fmla="*/ 8 h 25"/>
                        <a:gd name="T66" fmla="*/ 34 w 35"/>
                        <a:gd name="T67" fmla="*/ 8 h 25"/>
                        <a:gd name="T68" fmla="*/ 30 w 35"/>
                        <a:gd name="T69" fmla="*/ 8 h 25"/>
                        <a:gd name="T70" fmla="*/ 26 w 35"/>
                        <a:gd name="T71" fmla="*/ 12 h 25"/>
                        <a:gd name="T72" fmla="*/ 22 w 35"/>
                        <a:gd name="T73" fmla="*/ 12 h 25"/>
                        <a:gd name="T74" fmla="*/ 18 w 35"/>
                        <a:gd name="T75" fmla="*/ 12 h 25"/>
                        <a:gd name="T76" fmla="*/ 18 w 35"/>
                        <a:gd name="T77" fmla="*/ 16 h 25"/>
                        <a:gd name="T78" fmla="*/ 14 w 35"/>
                        <a:gd name="T79" fmla="*/ 16 h 25"/>
                        <a:gd name="T80" fmla="*/ 12 w 35"/>
                        <a:gd name="T81" fmla="*/ 12 h 25"/>
                        <a:gd name="T82" fmla="*/ 16 w 35"/>
                        <a:gd name="T83" fmla="*/ 12 h 25"/>
                        <a:gd name="T84" fmla="*/ 20 w 35"/>
                        <a:gd name="T85" fmla="*/ 8 h 25"/>
                        <a:gd name="T86" fmla="*/ 24 w 35"/>
                        <a:gd name="T87" fmla="*/ 8 h 25"/>
                        <a:gd name="T88" fmla="*/ 26 w 35"/>
                        <a:gd name="T89" fmla="*/ 4 h 25"/>
                        <a:gd name="T90" fmla="*/ 20 w 35"/>
                        <a:gd name="T91" fmla="*/ 8 h 25"/>
                        <a:gd name="T92" fmla="*/ 16 w 35"/>
                        <a:gd name="T93" fmla="*/ 8 h 25"/>
                        <a:gd name="T94" fmla="*/ 12 w 35"/>
                        <a:gd name="T95" fmla="*/ 8 h 25"/>
                        <a:gd name="T96" fmla="*/ 16 w 35"/>
                        <a:gd name="T97" fmla="*/ 8 h 25"/>
                        <a:gd name="T98" fmla="*/ 20 w 35"/>
                        <a:gd name="T99" fmla="*/ 6 h 25"/>
                        <a:gd name="T100" fmla="*/ 24 w 35"/>
                        <a:gd name="T101" fmla="*/ 0 h 25"/>
                        <a:gd name="T102" fmla="*/ 24 w 35"/>
                        <a:gd name="T103" fmla="*/ 4 h 25"/>
                        <a:gd name="T104" fmla="*/ 26 w 35"/>
                        <a:gd name="T105" fmla="*/ 0 h 25"/>
                        <a:gd name="T106" fmla="*/ 20 w 35"/>
                        <a:gd name="T107" fmla="*/ 6 h 25"/>
                        <a:gd name="T108" fmla="*/ 16 w 35"/>
                        <a:gd name="T109" fmla="*/ 8 h 25"/>
                        <a:gd name="T110" fmla="*/ 16 w 35"/>
                        <a:gd name="T111" fmla="*/ 12 h 25"/>
                        <a:gd name="T112" fmla="*/ 12 w 35"/>
                        <a:gd name="T113" fmla="*/ 16 h 25"/>
                        <a:gd name="T114" fmla="*/ 8 w 35"/>
                        <a:gd name="T115" fmla="*/ 16 h 25"/>
                        <a:gd name="T116" fmla="*/ 12 w 35"/>
                        <a:gd name="T117" fmla="*/ 16 h 25"/>
                        <a:gd name="T118" fmla="*/ 0 w 35"/>
                        <a:gd name="T119" fmla="*/ 24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16489" name="Freeform 112"/>
                    <p:cNvSpPr>
                      <a:spLocks/>
                    </p:cNvSpPr>
                    <p:nvPr/>
                  </p:nvSpPr>
                  <p:spPr bwMode="auto">
                    <a:xfrm>
                      <a:off x="4154" y="3030"/>
                      <a:ext cx="83" cy="49"/>
                    </a:xfrm>
                    <a:custGeom>
                      <a:avLst/>
                      <a:gdLst>
                        <a:gd name="T0" fmla="*/ 48 w 83"/>
                        <a:gd name="T1" fmla="*/ 30 h 49"/>
                        <a:gd name="T2" fmla="*/ 60 w 83"/>
                        <a:gd name="T3" fmla="*/ 26 h 49"/>
                        <a:gd name="T4" fmla="*/ 60 w 83"/>
                        <a:gd name="T5" fmla="*/ 30 h 49"/>
                        <a:gd name="T6" fmla="*/ 48 w 83"/>
                        <a:gd name="T7" fmla="*/ 30 h 49"/>
                        <a:gd name="T8" fmla="*/ 58 w 83"/>
                        <a:gd name="T9" fmla="*/ 22 h 49"/>
                        <a:gd name="T10" fmla="*/ 64 w 83"/>
                        <a:gd name="T11" fmla="*/ 22 h 49"/>
                        <a:gd name="T12" fmla="*/ 52 w 83"/>
                        <a:gd name="T13" fmla="*/ 30 h 49"/>
                        <a:gd name="T14" fmla="*/ 54 w 83"/>
                        <a:gd name="T15" fmla="*/ 22 h 49"/>
                        <a:gd name="T16" fmla="*/ 68 w 83"/>
                        <a:gd name="T17" fmla="*/ 18 h 49"/>
                        <a:gd name="T18" fmla="*/ 56 w 83"/>
                        <a:gd name="T19" fmla="*/ 26 h 49"/>
                        <a:gd name="T20" fmla="*/ 44 w 83"/>
                        <a:gd name="T21" fmla="*/ 22 h 49"/>
                        <a:gd name="T22" fmla="*/ 56 w 83"/>
                        <a:gd name="T23" fmla="*/ 14 h 49"/>
                        <a:gd name="T24" fmla="*/ 66 w 83"/>
                        <a:gd name="T25" fmla="*/ 10 h 49"/>
                        <a:gd name="T26" fmla="*/ 58 w 83"/>
                        <a:gd name="T27" fmla="*/ 20 h 49"/>
                        <a:gd name="T28" fmla="*/ 48 w 83"/>
                        <a:gd name="T29" fmla="*/ 12 h 49"/>
                        <a:gd name="T30" fmla="*/ 60 w 83"/>
                        <a:gd name="T31" fmla="*/ 0 h 49"/>
                        <a:gd name="T32" fmla="*/ 64 w 83"/>
                        <a:gd name="T33" fmla="*/ 8 h 49"/>
                        <a:gd name="T34" fmla="*/ 52 w 83"/>
                        <a:gd name="T35" fmla="*/ 14 h 49"/>
                        <a:gd name="T36" fmla="*/ 56 w 83"/>
                        <a:gd name="T37" fmla="*/ 14 h 49"/>
                        <a:gd name="T38" fmla="*/ 68 w 83"/>
                        <a:gd name="T39" fmla="*/ 10 h 49"/>
                        <a:gd name="T40" fmla="*/ 56 w 83"/>
                        <a:gd name="T41" fmla="*/ 18 h 49"/>
                        <a:gd name="T42" fmla="*/ 68 w 83"/>
                        <a:gd name="T43" fmla="*/ 18 h 49"/>
                        <a:gd name="T44" fmla="*/ 56 w 83"/>
                        <a:gd name="T45" fmla="*/ 24 h 49"/>
                        <a:gd name="T46" fmla="*/ 52 w 83"/>
                        <a:gd name="T47" fmla="*/ 28 h 49"/>
                        <a:gd name="T48" fmla="*/ 48 w 83"/>
                        <a:gd name="T49" fmla="*/ 30 h 49"/>
                        <a:gd name="T50" fmla="*/ 56 w 83"/>
                        <a:gd name="T51" fmla="*/ 34 h 49"/>
                        <a:gd name="T52" fmla="*/ 56 w 83"/>
                        <a:gd name="T53" fmla="*/ 38 h 49"/>
                        <a:gd name="T54" fmla="*/ 56 w 83"/>
                        <a:gd name="T55" fmla="*/ 38 h 49"/>
                        <a:gd name="T56" fmla="*/ 48 w 83"/>
                        <a:gd name="T57" fmla="*/ 40 h 49"/>
                        <a:gd name="T58" fmla="*/ 36 w 83"/>
                        <a:gd name="T59" fmla="*/ 40 h 49"/>
                        <a:gd name="T60" fmla="*/ 18 w 83"/>
                        <a:gd name="T61" fmla="*/ 40 h 49"/>
                        <a:gd name="T62" fmla="*/ 0 w 83"/>
                        <a:gd name="T63" fmla="*/ 44 h 49"/>
                        <a:gd name="T64" fmla="*/ 12 w 83"/>
                        <a:gd name="T65" fmla="*/ 44 h 49"/>
                        <a:gd name="T66" fmla="*/ 20 w 83"/>
                        <a:gd name="T67" fmla="*/ 44 h 49"/>
                        <a:gd name="T68" fmla="*/ 22 w 83"/>
                        <a:gd name="T69" fmla="*/ 46 h 49"/>
                        <a:gd name="T70" fmla="*/ 12 w 83"/>
                        <a:gd name="T71" fmla="*/ 48 h 49"/>
                        <a:gd name="T72" fmla="*/ 20 w 83"/>
                        <a:gd name="T73" fmla="*/ 44 h 49"/>
                        <a:gd name="T74" fmla="*/ 30 w 83"/>
                        <a:gd name="T75" fmla="*/ 36 h 49"/>
                        <a:gd name="T76" fmla="*/ 20 w 83"/>
                        <a:gd name="T77" fmla="*/ 38 h 49"/>
                        <a:gd name="T78" fmla="*/ 24 w 83"/>
                        <a:gd name="T79" fmla="*/ 30 h 49"/>
                        <a:gd name="T80" fmla="*/ 20 w 83"/>
                        <a:gd name="T81" fmla="*/ 38 h 49"/>
                        <a:gd name="T82" fmla="*/ 26 w 83"/>
                        <a:gd name="T83" fmla="*/ 38 h 49"/>
                        <a:gd name="T84" fmla="*/ 44 w 83"/>
                        <a:gd name="T85" fmla="*/ 36 h 49"/>
                        <a:gd name="T86" fmla="*/ 58 w 83"/>
                        <a:gd name="T87" fmla="*/ 34 h 49"/>
                        <a:gd name="T88" fmla="*/ 72 w 83"/>
                        <a:gd name="T89" fmla="*/ 34 h 49"/>
                        <a:gd name="T90" fmla="*/ 82 w 83"/>
                        <a:gd name="T91" fmla="*/ 30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p:spPr>
                  <p:txBody>
                    <a:bodyPr/>
                    <a:lstStyle/>
                    <a:p>
                      <a:endParaRPr lang="x-none">
                        <a:latin typeface="Kruti Dev 010" pitchFamily="2" charset="0"/>
                      </a:endParaRPr>
                    </a:p>
                  </p:txBody>
                </p:sp>
                <p:sp>
                  <p:nvSpPr>
                    <p:cNvPr id="16490" name="Freeform 113"/>
                    <p:cNvSpPr>
                      <a:spLocks/>
                    </p:cNvSpPr>
                    <p:nvPr/>
                  </p:nvSpPr>
                  <p:spPr bwMode="auto">
                    <a:xfrm>
                      <a:off x="1742" y="3364"/>
                      <a:ext cx="167" cy="113"/>
                    </a:xfrm>
                    <a:custGeom>
                      <a:avLst/>
                      <a:gdLst>
                        <a:gd name="T0" fmla="*/ 80 w 167"/>
                        <a:gd name="T1" fmla="*/ 4 h 113"/>
                        <a:gd name="T2" fmla="*/ 88 w 167"/>
                        <a:gd name="T3" fmla="*/ 6 h 113"/>
                        <a:gd name="T4" fmla="*/ 96 w 167"/>
                        <a:gd name="T5" fmla="*/ 4 h 113"/>
                        <a:gd name="T6" fmla="*/ 104 w 167"/>
                        <a:gd name="T7" fmla="*/ 4 h 113"/>
                        <a:gd name="T8" fmla="*/ 112 w 167"/>
                        <a:gd name="T9" fmla="*/ 6 h 113"/>
                        <a:gd name="T10" fmla="*/ 120 w 167"/>
                        <a:gd name="T11" fmla="*/ 8 h 113"/>
                        <a:gd name="T12" fmla="*/ 128 w 167"/>
                        <a:gd name="T13" fmla="*/ 8 h 113"/>
                        <a:gd name="T14" fmla="*/ 128 w 167"/>
                        <a:gd name="T15" fmla="*/ 6 h 113"/>
                        <a:gd name="T16" fmla="*/ 116 w 167"/>
                        <a:gd name="T17" fmla="*/ 6 h 113"/>
                        <a:gd name="T18" fmla="*/ 108 w 167"/>
                        <a:gd name="T19" fmla="*/ 4 h 113"/>
                        <a:gd name="T20" fmla="*/ 100 w 167"/>
                        <a:gd name="T21" fmla="*/ 2 h 113"/>
                        <a:gd name="T22" fmla="*/ 108 w 167"/>
                        <a:gd name="T23" fmla="*/ 0 h 113"/>
                        <a:gd name="T24" fmla="*/ 116 w 167"/>
                        <a:gd name="T25" fmla="*/ 0 h 113"/>
                        <a:gd name="T26" fmla="*/ 124 w 167"/>
                        <a:gd name="T27" fmla="*/ 2 h 113"/>
                        <a:gd name="T28" fmla="*/ 132 w 167"/>
                        <a:gd name="T29" fmla="*/ 2 h 113"/>
                        <a:gd name="T30" fmla="*/ 140 w 167"/>
                        <a:gd name="T31" fmla="*/ 4 h 113"/>
                        <a:gd name="T32" fmla="*/ 148 w 167"/>
                        <a:gd name="T33" fmla="*/ 2 h 113"/>
                        <a:gd name="T34" fmla="*/ 156 w 167"/>
                        <a:gd name="T35" fmla="*/ 4 h 113"/>
                        <a:gd name="T36" fmla="*/ 164 w 167"/>
                        <a:gd name="T37" fmla="*/ 6 h 113"/>
                        <a:gd name="T38" fmla="*/ 164 w 167"/>
                        <a:gd name="T39" fmla="*/ 14 h 113"/>
                        <a:gd name="T40" fmla="*/ 162 w 167"/>
                        <a:gd name="T41" fmla="*/ 22 h 113"/>
                        <a:gd name="T42" fmla="*/ 160 w 167"/>
                        <a:gd name="T43" fmla="*/ 32 h 113"/>
                        <a:gd name="T44" fmla="*/ 158 w 167"/>
                        <a:gd name="T45" fmla="*/ 44 h 113"/>
                        <a:gd name="T46" fmla="*/ 154 w 167"/>
                        <a:gd name="T47" fmla="*/ 54 h 113"/>
                        <a:gd name="T48" fmla="*/ 150 w 167"/>
                        <a:gd name="T49" fmla="*/ 62 h 113"/>
                        <a:gd name="T50" fmla="*/ 148 w 167"/>
                        <a:gd name="T51" fmla="*/ 70 h 113"/>
                        <a:gd name="T52" fmla="*/ 144 w 167"/>
                        <a:gd name="T53" fmla="*/ 78 h 113"/>
                        <a:gd name="T54" fmla="*/ 140 w 167"/>
                        <a:gd name="T55" fmla="*/ 88 h 113"/>
                        <a:gd name="T56" fmla="*/ 136 w 167"/>
                        <a:gd name="T57" fmla="*/ 96 h 113"/>
                        <a:gd name="T58" fmla="*/ 132 w 167"/>
                        <a:gd name="T59" fmla="*/ 104 h 113"/>
                        <a:gd name="T60" fmla="*/ 124 w 167"/>
                        <a:gd name="T61" fmla="*/ 110 h 113"/>
                        <a:gd name="T62" fmla="*/ 116 w 167"/>
                        <a:gd name="T63" fmla="*/ 110 h 113"/>
                        <a:gd name="T64" fmla="*/ 108 w 167"/>
                        <a:gd name="T65" fmla="*/ 112 h 113"/>
                        <a:gd name="T66" fmla="*/ 98 w 167"/>
                        <a:gd name="T67" fmla="*/ 112 h 113"/>
                        <a:gd name="T68" fmla="*/ 90 w 167"/>
                        <a:gd name="T69" fmla="*/ 112 h 113"/>
                        <a:gd name="T70" fmla="*/ 78 w 167"/>
                        <a:gd name="T71" fmla="*/ 110 h 113"/>
                        <a:gd name="T72" fmla="*/ 68 w 167"/>
                        <a:gd name="T73" fmla="*/ 110 h 113"/>
                        <a:gd name="T74" fmla="*/ 60 w 167"/>
                        <a:gd name="T75" fmla="*/ 110 h 113"/>
                        <a:gd name="T76" fmla="*/ 52 w 167"/>
                        <a:gd name="T77" fmla="*/ 110 h 113"/>
                        <a:gd name="T78" fmla="*/ 44 w 167"/>
                        <a:gd name="T79" fmla="*/ 108 h 113"/>
                        <a:gd name="T80" fmla="*/ 36 w 167"/>
                        <a:gd name="T81" fmla="*/ 108 h 113"/>
                        <a:gd name="T82" fmla="*/ 28 w 167"/>
                        <a:gd name="T83" fmla="*/ 108 h 113"/>
                        <a:gd name="T84" fmla="*/ 20 w 167"/>
                        <a:gd name="T85" fmla="*/ 108 h 113"/>
                        <a:gd name="T86" fmla="*/ 12 w 167"/>
                        <a:gd name="T87" fmla="*/ 108 h 113"/>
                        <a:gd name="T88" fmla="*/ 4 w 167"/>
                        <a:gd name="T89" fmla="*/ 106 h 113"/>
                        <a:gd name="T90" fmla="*/ 0 w 167"/>
                        <a:gd name="T91" fmla="*/ 98 h 113"/>
                        <a:gd name="T92" fmla="*/ 2 w 167"/>
                        <a:gd name="T93" fmla="*/ 90 h 113"/>
                        <a:gd name="T94" fmla="*/ 4 w 167"/>
                        <a:gd name="T95" fmla="*/ 78 h 113"/>
                        <a:gd name="T96" fmla="*/ 10 w 167"/>
                        <a:gd name="T97" fmla="*/ 70 h 113"/>
                        <a:gd name="T98" fmla="*/ 16 w 167"/>
                        <a:gd name="T99" fmla="*/ 64 h 113"/>
                        <a:gd name="T100" fmla="*/ 26 w 167"/>
                        <a:gd name="T101" fmla="*/ 58 h 113"/>
                        <a:gd name="T102" fmla="*/ 34 w 167"/>
                        <a:gd name="T103" fmla="*/ 54 h 113"/>
                        <a:gd name="T104" fmla="*/ 42 w 167"/>
                        <a:gd name="T105" fmla="*/ 46 h 113"/>
                        <a:gd name="T106" fmla="*/ 48 w 167"/>
                        <a:gd name="T107" fmla="*/ 38 h 113"/>
                        <a:gd name="T108" fmla="*/ 54 w 167"/>
                        <a:gd name="T109" fmla="*/ 32 h 113"/>
                        <a:gd name="T110" fmla="*/ 60 w 167"/>
                        <a:gd name="T111" fmla="*/ 24 h 113"/>
                        <a:gd name="T112" fmla="*/ 64 w 167"/>
                        <a:gd name="T113" fmla="*/ 16 h 113"/>
                        <a:gd name="T114" fmla="*/ 72 w 167"/>
                        <a:gd name="T115" fmla="*/ 10 h 113"/>
                        <a:gd name="T116" fmla="*/ 78 w 167"/>
                        <a:gd name="T117" fmla="*/ 4 h 113"/>
                        <a:gd name="T118" fmla="*/ 76 w 167"/>
                        <a:gd name="T119" fmla="*/ 2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16491" name="Freeform 114"/>
                    <p:cNvSpPr>
                      <a:spLocks/>
                    </p:cNvSpPr>
                    <p:nvPr/>
                  </p:nvSpPr>
                  <p:spPr bwMode="auto">
                    <a:xfrm>
                      <a:off x="1886" y="3222"/>
                      <a:ext cx="73" cy="21"/>
                    </a:xfrm>
                    <a:custGeom>
                      <a:avLst/>
                      <a:gdLst>
                        <a:gd name="T0" fmla="*/ 4 w 73"/>
                        <a:gd name="T1" fmla="*/ 16 h 21"/>
                        <a:gd name="T2" fmla="*/ 8 w 73"/>
                        <a:gd name="T3" fmla="*/ 16 h 21"/>
                        <a:gd name="T4" fmla="*/ 12 w 73"/>
                        <a:gd name="T5" fmla="*/ 16 h 21"/>
                        <a:gd name="T6" fmla="*/ 16 w 73"/>
                        <a:gd name="T7" fmla="*/ 18 h 21"/>
                        <a:gd name="T8" fmla="*/ 20 w 73"/>
                        <a:gd name="T9" fmla="*/ 18 h 21"/>
                        <a:gd name="T10" fmla="*/ 24 w 73"/>
                        <a:gd name="T11" fmla="*/ 20 h 21"/>
                        <a:gd name="T12" fmla="*/ 28 w 73"/>
                        <a:gd name="T13" fmla="*/ 20 h 21"/>
                        <a:gd name="T14" fmla="*/ 32 w 73"/>
                        <a:gd name="T15" fmla="*/ 20 h 21"/>
                        <a:gd name="T16" fmla="*/ 36 w 73"/>
                        <a:gd name="T17" fmla="*/ 20 h 21"/>
                        <a:gd name="T18" fmla="*/ 40 w 73"/>
                        <a:gd name="T19" fmla="*/ 20 h 21"/>
                        <a:gd name="T20" fmla="*/ 44 w 73"/>
                        <a:gd name="T21" fmla="*/ 20 h 21"/>
                        <a:gd name="T22" fmla="*/ 48 w 73"/>
                        <a:gd name="T23" fmla="*/ 18 h 21"/>
                        <a:gd name="T24" fmla="*/ 52 w 73"/>
                        <a:gd name="T25" fmla="*/ 18 h 21"/>
                        <a:gd name="T26" fmla="*/ 56 w 73"/>
                        <a:gd name="T27" fmla="*/ 18 h 21"/>
                        <a:gd name="T28" fmla="*/ 60 w 73"/>
                        <a:gd name="T29" fmla="*/ 18 h 21"/>
                        <a:gd name="T30" fmla="*/ 64 w 73"/>
                        <a:gd name="T31" fmla="*/ 18 h 21"/>
                        <a:gd name="T32" fmla="*/ 68 w 73"/>
                        <a:gd name="T33" fmla="*/ 18 h 21"/>
                        <a:gd name="T34" fmla="*/ 70 w 73"/>
                        <a:gd name="T35" fmla="*/ 14 h 21"/>
                        <a:gd name="T36" fmla="*/ 72 w 73"/>
                        <a:gd name="T37" fmla="*/ 10 h 21"/>
                        <a:gd name="T38" fmla="*/ 72 w 73"/>
                        <a:gd name="T39" fmla="*/ 6 h 21"/>
                        <a:gd name="T40" fmla="*/ 68 w 73"/>
                        <a:gd name="T41" fmla="*/ 6 h 21"/>
                        <a:gd name="T42" fmla="*/ 64 w 73"/>
                        <a:gd name="T43" fmla="*/ 4 h 21"/>
                        <a:gd name="T44" fmla="*/ 60 w 73"/>
                        <a:gd name="T45" fmla="*/ 4 h 21"/>
                        <a:gd name="T46" fmla="*/ 56 w 73"/>
                        <a:gd name="T47" fmla="*/ 2 h 21"/>
                        <a:gd name="T48" fmla="*/ 52 w 73"/>
                        <a:gd name="T49" fmla="*/ 2 h 21"/>
                        <a:gd name="T50" fmla="*/ 48 w 73"/>
                        <a:gd name="T51" fmla="*/ 0 h 21"/>
                        <a:gd name="T52" fmla="*/ 44 w 73"/>
                        <a:gd name="T53" fmla="*/ 0 h 21"/>
                        <a:gd name="T54" fmla="*/ 40 w 73"/>
                        <a:gd name="T55" fmla="*/ 0 h 21"/>
                        <a:gd name="T56" fmla="*/ 36 w 73"/>
                        <a:gd name="T57" fmla="*/ 0 h 21"/>
                        <a:gd name="T58" fmla="*/ 32 w 73"/>
                        <a:gd name="T59" fmla="*/ 0 h 21"/>
                        <a:gd name="T60" fmla="*/ 28 w 73"/>
                        <a:gd name="T61" fmla="*/ 0 h 21"/>
                        <a:gd name="T62" fmla="*/ 24 w 73"/>
                        <a:gd name="T63" fmla="*/ 0 h 21"/>
                        <a:gd name="T64" fmla="*/ 20 w 73"/>
                        <a:gd name="T65" fmla="*/ 0 h 21"/>
                        <a:gd name="T66" fmla="*/ 16 w 73"/>
                        <a:gd name="T67" fmla="*/ 0 h 21"/>
                        <a:gd name="T68" fmla="*/ 12 w 73"/>
                        <a:gd name="T69" fmla="*/ 0 h 21"/>
                        <a:gd name="T70" fmla="*/ 8 w 73"/>
                        <a:gd name="T71" fmla="*/ 0 h 21"/>
                        <a:gd name="T72" fmla="*/ 4 w 73"/>
                        <a:gd name="T73" fmla="*/ 2 h 21"/>
                        <a:gd name="T74" fmla="*/ 2 w 73"/>
                        <a:gd name="T75" fmla="*/ 6 h 21"/>
                        <a:gd name="T76" fmla="*/ 0 w 73"/>
                        <a:gd name="T77" fmla="*/ 10 h 21"/>
                        <a:gd name="T78" fmla="*/ 0 w 73"/>
                        <a:gd name="T79" fmla="*/ 14 h 21"/>
                        <a:gd name="T80" fmla="*/ 4 w 73"/>
                        <a:gd name="T81" fmla="*/ 16 h 21"/>
                        <a:gd name="T82" fmla="*/ 4 w 73"/>
                        <a:gd name="T83" fmla="*/ 16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16492" name="Freeform 115"/>
                    <p:cNvSpPr>
                      <a:spLocks/>
                    </p:cNvSpPr>
                    <p:nvPr/>
                  </p:nvSpPr>
                  <p:spPr bwMode="auto">
                    <a:xfrm>
                      <a:off x="1904" y="3196"/>
                      <a:ext cx="61" cy="15"/>
                    </a:xfrm>
                    <a:custGeom>
                      <a:avLst/>
                      <a:gdLst>
                        <a:gd name="T0" fmla="*/ 16 w 61"/>
                        <a:gd name="T1" fmla="*/ 8 h 15"/>
                        <a:gd name="T2" fmla="*/ 16 w 61"/>
                        <a:gd name="T3" fmla="*/ 10 h 15"/>
                        <a:gd name="T4" fmla="*/ 16 w 61"/>
                        <a:gd name="T5" fmla="*/ 12 h 15"/>
                        <a:gd name="T6" fmla="*/ 24 w 61"/>
                        <a:gd name="T7" fmla="*/ 12 h 15"/>
                        <a:gd name="T8" fmla="*/ 32 w 61"/>
                        <a:gd name="T9" fmla="*/ 12 h 15"/>
                        <a:gd name="T10" fmla="*/ 40 w 61"/>
                        <a:gd name="T11" fmla="*/ 10 h 15"/>
                        <a:gd name="T12" fmla="*/ 40 w 61"/>
                        <a:gd name="T13" fmla="*/ 10 h 15"/>
                        <a:gd name="T14" fmla="*/ 32 w 61"/>
                        <a:gd name="T15" fmla="*/ 10 h 15"/>
                        <a:gd name="T16" fmla="*/ 24 w 61"/>
                        <a:gd name="T17" fmla="*/ 8 h 15"/>
                        <a:gd name="T18" fmla="*/ 32 w 61"/>
                        <a:gd name="T19" fmla="*/ 8 h 15"/>
                        <a:gd name="T20" fmla="*/ 30 w 61"/>
                        <a:gd name="T21" fmla="*/ 2 h 15"/>
                        <a:gd name="T22" fmla="*/ 38 w 61"/>
                        <a:gd name="T23" fmla="*/ 2 h 15"/>
                        <a:gd name="T24" fmla="*/ 28 w 61"/>
                        <a:gd name="T25" fmla="*/ 4 h 15"/>
                        <a:gd name="T26" fmla="*/ 18 w 61"/>
                        <a:gd name="T27" fmla="*/ 4 h 15"/>
                        <a:gd name="T28" fmla="*/ 26 w 61"/>
                        <a:gd name="T29" fmla="*/ 6 h 15"/>
                        <a:gd name="T30" fmla="*/ 18 w 61"/>
                        <a:gd name="T31" fmla="*/ 6 h 15"/>
                        <a:gd name="T32" fmla="*/ 26 w 61"/>
                        <a:gd name="T33" fmla="*/ 8 h 15"/>
                        <a:gd name="T34" fmla="*/ 26 w 61"/>
                        <a:gd name="T35" fmla="*/ 10 h 15"/>
                        <a:gd name="T36" fmla="*/ 18 w 61"/>
                        <a:gd name="T37" fmla="*/ 12 h 15"/>
                        <a:gd name="T38" fmla="*/ 10 w 61"/>
                        <a:gd name="T39" fmla="*/ 12 h 15"/>
                        <a:gd name="T40" fmla="*/ 18 w 61"/>
                        <a:gd name="T41" fmla="*/ 8 h 15"/>
                        <a:gd name="T42" fmla="*/ 8 w 61"/>
                        <a:gd name="T43" fmla="*/ 8 h 15"/>
                        <a:gd name="T44" fmla="*/ 0 w 61"/>
                        <a:gd name="T45" fmla="*/ 8 h 15"/>
                        <a:gd name="T46" fmla="*/ 10 w 61"/>
                        <a:gd name="T47" fmla="*/ 8 h 15"/>
                        <a:gd name="T48" fmla="*/ 18 w 61"/>
                        <a:gd name="T49" fmla="*/ 10 h 15"/>
                        <a:gd name="T50" fmla="*/ 26 w 61"/>
                        <a:gd name="T51" fmla="*/ 10 h 15"/>
                        <a:gd name="T52" fmla="*/ 34 w 61"/>
                        <a:gd name="T53" fmla="*/ 12 h 15"/>
                        <a:gd name="T54" fmla="*/ 42 w 61"/>
                        <a:gd name="T55" fmla="*/ 14 h 15"/>
                        <a:gd name="T56" fmla="*/ 48 w 61"/>
                        <a:gd name="T57" fmla="*/ 10 h 15"/>
                        <a:gd name="T58" fmla="*/ 40 w 61"/>
                        <a:gd name="T59" fmla="*/ 10 h 15"/>
                        <a:gd name="T60" fmla="*/ 32 w 61"/>
                        <a:gd name="T61" fmla="*/ 8 h 15"/>
                        <a:gd name="T62" fmla="*/ 20 w 61"/>
                        <a:gd name="T63" fmla="*/ 6 h 15"/>
                        <a:gd name="T64" fmla="*/ 12 w 61"/>
                        <a:gd name="T65" fmla="*/ 4 h 15"/>
                        <a:gd name="T66" fmla="*/ 4 w 61"/>
                        <a:gd name="T67" fmla="*/ 4 h 15"/>
                        <a:gd name="T68" fmla="*/ 4 w 61"/>
                        <a:gd name="T69" fmla="*/ 8 h 15"/>
                        <a:gd name="T70" fmla="*/ 12 w 61"/>
                        <a:gd name="T71" fmla="*/ 8 h 15"/>
                        <a:gd name="T72" fmla="*/ 20 w 61"/>
                        <a:gd name="T73" fmla="*/ 8 h 15"/>
                        <a:gd name="T74" fmla="*/ 28 w 61"/>
                        <a:gd name="T75" fmla="*/ 8 h 15"/>
                        <a:gd name="T76" fmla="*/ 36 w 61"/>
                        <a:gd name="T77" fmla="*/ 8 h 15"/>
                        <a:gd name="T78" fmla="*/ 44 w 61"/>
                        <a:gd name="T79" fmla="*/ 6 h 15"/>
                        <a:gd name="T80" fmla="*/ 52 w 61"/>
                        <a:gd name="T81" fmla="*/ 6 h 15"/>
                        <a:gd name="T82" fmla="*/ 60 w 61"/>
                        <a:gd name="T83" fmla="*/ 6 h 15"/>
                        <a:gd name="T84" fmla="*/ 50 w 61"/>
                        <a:gd name="T85" fmla="*/ 8 h 15"/>
                        <a:gd name="T86" fmla="*/ 42 w 61"/>
                        <a:gd name="T87" fmla="*/ 8 h 15"/>
                        <a:gd name="T88" fmla="*/ 38 w 61"/>
                        <a:gd name="T89" fmla="*/ 2 h 15"/>
                        <a:gd name="T90" fmla="*/ 30 w 61"/>
                        <a:gd name="T91" fmla="*/ 2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16493" name="Freeform 116"/>
                    <p:cNvSpPr>
                      <a:spLocks/>
                    </p:cNvSpPr>
                    <p:nvPr/>
                  </p:nvSpPr>
                  <p:spPr bwMode="auto">
                    <a:xfrm>
                      <a:off x="1802" y="3254"/>
                      <a:ext cx="161" cy="73"/>
                    </a:xfrm>
                    <a:custGeom>
                      <a:avLst/>
                      <a:gdLst>
                        <a:gd name="T0" fmla="*/ 78 w 161"/>
                        <a:gd name="T1" fmla="*/ 4 h 73"/>
                        <a:gd name="T2" fmla="*/ 86 w 161"/>
                        <a:gd name="T3" fmla="*/ 6 h 73"/>
                        <a:gd name="T4" fmla="*/ 86 w 161"/>
                        <a:gd name="T5" fmla="*/ 4 h 73"/>
                        <a:gd name="T6" fmla="*/ 78 w 161"/>
                        <a:gd name="T7" fmla="*/ 4 h 73"/>
                        <a:gd name="T8" fmla="*/ 84 w 161"/>
                        <a:gd name="T9" fmla="*/ 0 h 73"/>
                        <a:gd name="T10" fmla="*/ 92 w 161"/>
                        <a:gd name="T11" fmla="*/ 2 h 73"/>
                        <a:gd name="T12" fmla="*/ 100 w 161"/>
                        <a:gd name="T13" fmla="*/ 0 h 73"/>
                        <a:gd name="T14" fmla="*/ 108 w 161"/>
                        <a:gd name="T15" fmla="*/ 0 h 73"/>
                        <a:gd name="T16" fmla="*/ 116 w 161"/>
                        <a:gd name="T17" fmla="*/ 0 h 73"/>
                        <a:gd name="T18" fmla="*/ 124 w 161"/>
                        <a:gd name="T19" fmla="*/ 0 h 73"/>
                        <a:gd name="T20" fmla="*/ 132 w 161"/>
                        <a:gd name="T21" fmla="*/ 2 h 73"/>
                        <a:gd name="T22" fmla="*/ 140 w 161"/>
                        <a:gd name="T23" fmla="*/ 2 h 73"/>
                        <a:gd name="T24" fmla="*/ 148 w 161"/>
                        <a:gd name="T25" fmla="*/ 0 h 73"/>
                        <a:gd name="T26" fmla="*/ 156 w 161"/>
                        <a:gd name="T27" fmla="*/ 2 h 73"/>
                        <a:gd name="T28" fmla="*/ 160 w 161"/>
                        <a:gd name="T29" fmla="*/ 6 h 73"/>
                        <a:gd name="T30" fmla="*/ 158 w 161"/>
                        <a:gd name="T31" fmla="*/ 14 h 73"/>
                        <a:gd name="T32" fmla="*/ 156 w 161"/>
                        <a:gd name="T33" fmla="*/ 22 h 73"/>
                        <a:gd name="T34" fmla="*/ 152 w 161"/>
                        <a:gd name="T35" fmla="*/ 30 h 73"/>
                        <a:gd name="T36" fmla="*/ 148 w 161"/>
                        <a:gd name="T37" fmla="*/ 38 h 73"/>
                        <a:gd name="T38" fmla="*/ 146 w 161"/>
                        <a:gd name="T39" fmla="*/ 48 h 73"/>
                        <a:gd name="T40" fmla="*/ 144 w 161"/>
                        <a:gd name="T41" fmla="*/ 56 h 73"/>
                        <a:gd name="T42" fmla="*/ 142 w 161"/>
                        <a:gd name="T43" fmla="*/ 64 h 73"/>
                        <a:gd name="T44" fmla="*/ 140 w 161"/>
                        <a:gd name="T45" fmla="*/ 72 h 73"/>
                        <a:gd name="T46" fmla="*/ 132 w 161"/>
                        <a:gd name="T47" fmla="*/ 70 h 73"/>
                        <a:gd name="T48" fmla="*/ 124 w 161"/>
                        <a:gd name="T49" fmla="*/ 70 h 73"/>
                        <a:gd name="T50" fmla="*/ 116 w 161"/>
                        <a:gd name="T51" fmla="*/ 70 h 73"/>
                        <a:gd name="T52" fmla="*/ 108 w 161"/>
                        <a:gd name="T53" fmla="*/ 70 h 73"/>
                        <a:gd name="T54" fmla="*/ 100 w 161"/>
                        <a:gd name="T55" fmla="*/ 72 h 73"/>
                        <a:gd name="T56" fmla="*/ 92 w 161"/>
                        <a:gd name="T57" fmla="*/ 72 h 73"/>
                        <a:gd name="T58" fmla="*/ 84 w 161"/>
                        <a:gd name="T59" fmla="*/ 72 h 73"/>
                        <a:gd name="T60" fmla="*/ 76 w 161"/>
                        <a:gd name="T61" fmla="*/ 72 h 73"/>
                        <a:gd name="T62" fmla="*/ 68 w 161"/>
                        <a:gd name="T63" fmla="*/ 72 h 73"/>
                        <a:gd name="T64" fmla="*/ 60 w 161"/>
                        <a:gd name="T65" fmla="*/ 72 h 73"/>
                        <a:gd name="T66" fmla="*/ 52 w 161"/>
                        <a:gd name="T67" fmla="*/ 72 h 73"/>
                        <a:gd name="T68" fmla="*/ 44 w 161"/>
                        <a:gd name="T69" fmla="*/ 72 h 73"/>
                        <a:gd name="T70" fmla="*/ 36 w 161"/>
                        <a:gd name="T71" fmla="*/ 72 h 73"/>
                        <a:gd name="T72" fmla="*/ 28 w 161"/>
                        <a:gd name="T73" fmla="*/ 70 h 73"/>
                        <a:gd name="T74" fmla="*/ 20 w 161"/>
                        <a:gd name="T75" fmla="*/ 70 h 73"/>
                        <a:gd name="T76" fmla="*/ 12 w 161"/>
                        <a:gd name="T77" fmla="*/ 70 h 73"/>
                        <a:gd name="T78" fmla="*/ 4 w 161"/>
                        <a:gd name="T79" fmla="*/ 70 h 73"/>
                        <a:gd name="T80" fmla="*/ 4 w 161"/>
                        <a:gd name="T81" fmla="*/ 66 h 73"/>
                        <a:gd name="T82" fmla="*/ 12 w 161"/>
                        <a:gd name="T83" fmla="*/ 64 h 73"/>
                        <a:gd name="T84" fmla="*/ 18 w 161"/>
                        <a:gd name="T85" fmla="*/ 58 h 73"/>
                        <a:gd name="T86" fmla="*/ 26 w 161"/>
                        <a:gd name="T87" fmla="*/ 52 h 73"/>
                        <a:gd name="T88" fmla="*/ 32 w 161"/>
                        <a:gd name="T89" fmla="*/ 46 h 73"/>
                        <a:gd name="T90" fmla="*/ 36 w 161"/>
                        <a:gd name="T91" fmla="*/ 40 h 73"/>
                        <a:gd name="T92" fmla="*/ 44 w 161"/>
                        <a:gd name="T93" fmla="*/ 34 h 73"/>
                        <a:gd name="T94" fmla="*/ 50 w 161"/>
                        <a:gd name="T95" fmla="*/ 28 h 73"/>
                        <a:gd name="T96" fmla="*/ 56 w 161"/>
                        <a:gd name="T97" fmla="*/ 22 h 73"/>
                        <a:gd name="T98" fmla="*/ 60 w 161"/>
                        <a:gd name="T99" fmla="*/ 16 h 73"/>
                        <a:gd name="T100" fmla="*/ 66 w 161"/>
                        <a:gd name="T101" fmla="*/ 12 h 73"/>
                        <a:gd name="T102" fmla="*/ 72 w 161"/>
                        <a:gd name="T103" fmla="*/ 8 h 73"/>
                        <a:gd name="T104" fmla="*/ 80 w 161"/>
                        <a:gd name="T105" fmla="*/ 4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16494" name="Freeform 117"/>
                    <p:cNvSpPr>
                      <a:spLocks/>
                    </p:cNvSpPr>
                    <p:nvPr/>
                  </p:nvSpPr>
                  <p:spPr bwMode="auto">
                    <a:xfrm>
                      <a:off x="1860" y="3260"/>
                      <a:ext cx="29" cy="61"/>
                    </a:xfrm>
                    <a:custGeom>
                      <a:avLst/>
                      <a:gdLst>
                        <a:gd name="T0" fmla="*/ 20 w 29"/>
                        <a:gd name="T1" fmla="*/ 2 h 61"/>
                        <a:gd name="T2" fmla="*/ 18 w 29"/>
                        <a:gd name="T3" fmla="*/ 6 h 61"/>
                        <a:gd name="T4" fmla="*/ 16 w 29"/>
                        <a:gd name="T5" fmla="*/ 10 h 61"/>
                        <a:gd name="T6" fmla="*/ 16 w 29"/>
                        <a:gd name="T7" fmla="*/ 14 h 61"/>
                        <a:gd name="T8" fmla="*/ 14 w 29"/>
                        <a:gd name="T9" fmla="*/ 18 h 61"/>
                        <a:gd name="T10" fmla="*/ 12 w 29"/>
                        <a:gd name="T11" fmla="*/ 22 h 61"/>
                        <a:gd name="T12" fmla="*/ 12 w 29"/>
                        <a:gd name="T13" fmla="*/ 26 h 61"/>
                        <a:gd name="T14" fmla="*/ 10 w 29"/>
                        <a:gd name="T15" fmla="*/ 30 h 61"/>
                        <a:gd name="T16" fmla="*/ 8 w 29"/>
                        <a:gd name="T17" fmla="*/ 34 h 61"/>
                        <a:gd name="T18" fmla="*/ 6 w 29"/>
                        <a:gd name="T19" fmla="*/ 38 h 61"/>
                        <a:gd name="T20" fmla="*/ 6 w 29"/>
                        <a:gd name="T21" fmla="*/ 42 h 61"/>
                        <a:gd name="T22" fmla="*/ 4 w 29"/>
                        <a:gd name="T23" fmla="*/ 46 h 61"/>
                        <a:gd name="T24" fmla="*/ 2 w 29"/>
                        <a:gd name="T25" fmla="*/ 50 h 61"/>
                        <a:gd name="T26" fmla="*/ 0 w 29"/>
                        <a:gd name="T27" fmla="*/ 54 h 61"/>
                        <a:gd name="T28" fmla="*/ 0 w 29"/>
                        <a:gd name="T29" fmla="*/ 58 h 61"/>
                        <a:gd name="T30" fmla="*/ 4 w 29"/>
                        <a:gd name="T31" fmla="*/ 60 h 61"/>
                        <a:gd name="T32" fmla="*/ 8 w 29"/>
                        <a:gd name="T33" fmla="*/ 60 h 61"/>
                        <a:gd name="T34" fmla="*/ 10 w 29"/>
                        <a:gd name="T35" fmla="*/ 56 h 61"/>
                        <a:gd name="T36" fmla="*/ 10 w 29"/>
                        <a:gd name="T37" fmla="*/ 52 h 61"/>
                        <a:gd name="T38" fmla="*/ 12 w 29"/>
                        <a:gd name="T39" fmla="*/ 48 h 61"/>
                        <a:gd name="T40" fmla="*/ 14 w 29"/>
                        <a:gd name="T41" fmla="*/ 44 h 61"/>
                        <a:gd name="T42" fmla="*/ 16 w 29"/>
                        <a:gd name="T43" fmla="*/ 40 h 61"/>
                        <a:gd name="T44" fmla="*/ 18 w 29"/>
                        <a:gd name="T45" fmla="*/ 36 h 61"/>
                        <a:gd name="T46" fmla="*/ 20 w 29"/>
                        <a:gd name="T47" fmla="*/ 32 h 61"/>
                        <a:gd name="T48" fmla="*/ 20 w 29"/>
                        <a:gd name="T49" fmla="*/ 28 h 61"/>
                        <a:gd name="T50" fmla="*/ 20 w 29"/>
                        <a:gd name="T51" fmla="*/ 24 h 61"/>
                        <a:gd name="T52" fmla="*/ 22 w 29"/>
                        <a:gd name="T53" fmla="*/ 20 h 61"/>
                        <a:gd name="T54" fmla="*/ 24 w 29"/>
                        <a:gd name="T55" fmla="*/ 16 h 61"/>
                        <a:gd name="T56" fmla="*/ 28 w 29"/>
                        <a:gd name="T57" fmla="*/ 14 h 61"/>
                        <a:gd name="T58" fmla="*/ 28 w 29"/>
                        <a:gd name="T59" fmla="*/ 10 h 61"/>
                        <a:gd name="T60" fmla="*/ 28 w 29"/>
                        <a:gd name="T61" fmla="*/ 6 h 61"/>
                        <a:gd name="T62" fmla="*/ 28 w 29"/>
                        <a:gd name="T63" fmla="*/ 2 h 61"/>
                        <a:gd name="T64" fmla="*/ 24 w 29"/>
                        <a:gd name="T65" fmla="*/ 2 h 61"/>
                        <a:gd name="T66" fmla="*/ 20 w 29"/>
                        <a:gd name="T67" fmla="*/ 0 h 61"/>
                        <a:gd name="T68" fmla="*/ 16 w 29"/>
                        <a:gd name="T69" fmla="*/ 0 h 61"/>
                        <a:gd name="T70" fmla="*/ 20 w 29"/>
                        <a:gd name="T71" fmla="*/ 2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16495" name="Freeform 118"/>
                    <p:cNvSpPr>
                      <a:spLocks/>
                    </p:cNvSpPr>
                    <p:nvPr/>
                  </p:nvSpPr>
                  <p:spPr bwMode="auto">
                    <a:xfrm>
                      <a:off x="1916" y="3262"/>
                      <a:ext cx="27" cy="59"/>
                    </a:xfrm>
                    <a:custGeom>
                      <a:avLst/>
                      <a:gdLst>
                        <a:gd name="T0" fmla="*/ 26 w 27"/>
                        <a:gd name="T1" fmla="*/ 2 h 59"/>
                        <a:gd name="T2" fmla="*/ 24 w 27"/>
                        <a:gd name="T3" fmla="*/ 6 h 59"/>
                        <a:gd name="T4" fmla="*/ 22 w 27"/>
                        <a:gd name="T5" fmla="*/ 10 h 59"/>
                        <a:gd name="T6" fmla="*/ 20 w 27"/>
                        <a:gd name="T7" fmla="*/ 14 h 59"/>
                        <a:gd name="T8" fmla="*/ 20 w 27"/>
                        <a:gd name="T9" fmla="*/ 18 h 59"/>
                        <a:gd name="T10" fmla="*/ 18 w 27"/>
                        <a:gd name="T11" fmla="*/ 22 h 59"/>
                        <a:gd name="T12" fmla="*/ 18 w 27"/>
                        <a:gd name="T13" fmla="*/ 26 h 59"/>
                        <a:gd name="T14" fmla="*/ 16 w 27"/>
                        <a:gd name="T15" fmla="*/ 30 h 59"/>
                        <a:gd name="T16" fmla="*/ 16 w 27"/>
                        <a:gd name="T17" fmla="*/ 34 h 59"/>
                        <a:gd name="T18" fmla="*/ 16 w 27"/>
                        <a:gd name="T19" fmla="*/ 38 h 59"/>
                        <a:gd name="T20" fmla="*/ 16 w 27"/>
                        <a:gd name="T21" fmla="*/ 42 h 59"/>
                        <a:gd name="T22" fmla="*/ 14 w 27"/>
                        <a:gd name="T23" fmla="*/ 46 h 59"/>
                        <a:gd name="T24" fmla="*/ 12 w 27"/>
                        <a:gd name="T25" fmla="*/ 50 h 59"/>
                        <a:gd name="T26" fmla="*/ 12 w 27"/>
                        <a:gd name="T27" fmla="*/ 54 h 59"/>
                        <a:gd name="T28" fmla="*/ 8 w 27"/>
                        <a:gd name="T29" fmla="*/ 56 h 59"/>
                        <a:gd name="T30" fmla="*/ 4 w 27"/>
                        <a:gd name="T31" fmla="*/ 58 h 59"/>
                        <a:gd name="T32" fmla="*/ 0 w 27"/>
                        <a:gd name="T33" fmla="*/ 58 h 59"/>
                        <a:gd name="T34" fmla="*/ 0 w 27"/>
                        <a:gd name="T35" fmla="*/ 54 h 59"/>
                        <a:gd name="T36" fmla="*/ 4 w 27"/>
                        <a:gd name="T37" fmla="*/ 52 h 59"/>
                        <a:gd name="T38" fmla="*/ 6 w 27"/>
                        <a:gd name="T39" fmla="*/ 48 h 59"/>
                        <a:gd name="T40" fmla="*/ 6 w 27"/>
                        <a:gd name="T41" fmla="*/ 44 h 59"/>
                        <a:gd name="T42" fmla="*/ 6 w 27"/>
                        <a:gd name="T43" fmla="*/ 40 h 59"/>
                        <a:gd name="T44" fmla="*/ 10 w 27"/>
                        <a:gd name="T45" fmla="*/ 36 h 59"/>
                        <a:gd name="T46" fmla="*/ 12 w 27"/>
                        <a:gd name="T47" fmla="*/ 32 h 59"/>
                        <a:gd name="T48" fmla="*/ 14 w 27"/>
                        <a:gd name="T49" fmla="*/ 28 h 59"/>
                        <a:gd name="T50" fmla="*/ 14 w 27"/>
                        <a:gd name="T51" fmla="*/ 24 h 59"/>
                        <a:gd name="T52" fmla="*/ 16 w 27"/>
                        <a:gd name="T53" fmla="*/ 20 h 59"/>
                        <a:gd name="T54" fmla="*/ 18 w 27"/>
                        <a:gd name="T55" fmla="*/ 16 h 59"/>
                        <a:gd name="T56" fmla="*/ 20 w 27"/>
                        <a:gd name="T57" fmla="*/ 12 h 59"/>
                        <a:gd name="T58" fmla="*/ 20 w 27"/>
                        <a:gd name="T59" fmla="*/ 8 h 59"/>
                        <a:gd name="T60" fmla="*/ 22 w 27"/>
                        <a:gd name="T61" fmla="*/ 4 h 59"/>
                        <a:gd name="T62" fmla="*/ 22 w 27"/>
                        <a:gd name="T63" fmla="*/ 0 h 59"/>
                        <a:gd name="T64" fmla="*/ 26 w 27"/>
                        <a:gd name="T65" fmla="*/ 0 h 59"/>
                        <a:gd name="T66" fmla="*/ 26 w 27"/>
                        <a:gd name="T67" fmla="*/ 2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16496" name="Freeform 119"/>
                    <p:cNvSpPr>
                      <a:spLocks/>
                    </p:cNvSpPr>
                    <p:nvPr/>
                  </p:nvSpPr>
                  <p:spPr bwMode="auto">
                    <a:xfrm>
                      <a:off x="1890" y="3264"/>
                      <a:ext cx="25" cy="61"/>
                    </a:xfrm>
                    <a:custGeom>
                      <a:avLst/>
                      <a:gdLst>
                        <a:gd name="T0" fmla="*/ 24 w 25"/>
                        <a:gd name="T1" fmla="*/ 0 h 61"/>
                        <a:gd name="T2" fmla="*/ 24 w 25"/>
                        <a:gd name="T3" fmla="*/ 4 h 61"/>
                        <a:gd name="T4" fmla="*/ 24 w 25"/>
                        <a:gd name="T5" fmla="*/ 8 h 61"/>
                        <a:gd name="T6" fmla="*/ 22 w 25"/>
                        <a:gd name="T7" fmla="*/ 12 h 61"/>
                        <a:gd name="T8" fmla="*/ 20 w 25"/>
                        <a:gd name="T9" fmla="*/ 16 h 61"/>
                        <a:gd name="T10" fmla="*/ 20 w 25"/>
                        <a:gd name="T11" fmla="*/ 20 h 61"/>
                        <a:gd name="T12" fmla="*/ 18 w 25"/>
                        <a:gd name="T13" fmla="*/ 24 h 61"/>
                        <a:gd name="T14" fmla="*/ 18 w 25"/>
                        <a:gd name="T15" fmla="*/ 28 h 61"/>
                        <a:gd name="T16" fmla="*/ 18 w 25"/>
                        <a:gd name="T17" fmla="*/ 32 h 61"/>
                        <a:gd name="T18" fmla="*/ 14 w 25"/>
                        <a:gd name="T19" fmla="*/ 36 h 61"/>
                        <a:gd name="T20" fmla="*/ 12 w 25"/>
                        <a:gd name="T21" fmla="*/ 40 h 61"/>
                        <a:gd name="T22" fmla="*/ 12 w 25"/>
                        <a:gd name="T23" fmla="*/ 44 h 61"/>
                        <a:gd name="T24" fmla="*/ 12 w 25"/>
                        <a:gd name="T25" fmla="*/ 48 h 61"/>
                        <a:gd name="T26" fmla="*/ 10 w 25"/>
                        <a:gd name="T27" fmla="*/ 52 h 61"/>
                        <a:gd name="T28" fmla="*/ 6 w 25"/>
                        <a:gd name="T29" fmla="*/ 54 h 61"/>
                        <a:gd name="T30" fmla="*/ 6 w 25"/>
                        <a:gd name="T31" fmla="*/ 58 h 61"/>
                        <a:gd name="T32" fmla="*/ 2 w 25"/>
                        <a:gd name="T33" fmla="*/ 60 h 61"/>
                        <a:gd name="T34" fmla="*/ 0 w 25"/>
                        <a:gd name="T35" fmla="*/ 56 h 61"/>
                        <a:gd name="T36" fmla="*/ 2 w 25"/>
                        <a:gd name="T37" fmla="*/ 52 h 61"/>
                        <a:gd name="T38" fmla="*/ 4 w 25"/>
                        <a:gd name="T39" fmla="*/ 48 h 61"/>
                        <a:gd name="T40" fmla="*/ 6 w 25"/>
                        <a:gd name="T41" fmla="*/ 44 h 61"/>
                        <a:gd name="T42" fmla="*/ 6 w 25"/>
                        <a:gd name="T43" fmla="*/ 40 h 61"/>
                        <a:gd name="T44" fmla="*/ 8 w 25"/>
                        <a:gd name="T45" fmla="*/ 36 h 61"/>
                        <a:gd name="T46" fmla="*/ 10 w 25"/>
                        <a:gd name="T47" fmla="*/ 32 h 61"/>
                        <a:gd name="T48" fmla="*/ 10 w 25"/>
                        <a:gd name="T49" fmla="*/ 28 h 61"/>
                        <a:gd name="T50" fmla="*/ 14 w 25"/>
                        <a:gd name="T51" fmla="*/ 24 h 61"/>
                        <a:gd name="T52" fmla="*/ 14 w 25"/>
                        <a:gd name="T53" fmla="*/ 20 h 61"/>
                        <a:gd name="T54" fmla="*/ 16 w 25"/>
                        <a:gd name="T55" fmla="*/ 16 h 61"/>
                        <a:gd name="T56" fmla="*/ 18 w 25"/>
                        <a:gd name="T57" fmla="*/ 12 h 61"/>
                        <a:gd name="T58" fmla="*/ 18 w 25"/>
                        <a:gd name="T59" fmla="*/ 8 h 61"/>
                        <a:gd name="T60" fmla="*/ 20 w 25"/>
                        <a:gd name="T61" fmla="*/ 4 h 61"/>
                        <a:gd name="T62" fmla="*/ 22 w 25"/>
                        <a:gd name="T63" fmla="*/ 0 h 61"/>
                        <a:gd name="T64" fmla="*/ 24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16497" name="Freeform 120"/>
                    <p:cNvSpPr>
                      <a:spLocks/>
                    </p:cNvSpPr>
                    <p:nvPr/>
                  </p:nvSpPr>
                  <p:spPr bwMode="auto">
                    <a:xfrm>
                      <a:off x="816" y="2884"/>
                      <a:ext cx="373" cy="287"/>
                    </a:xfrm>
                    <a:custGeom>
                      <a:avLst/>
                      <a:gdLst>
                        <a:gd name="T0" fmla="*/ 210 w 373"/>
                        <a:gd name="T1" fmla="*/ 10 h 287"/>
                        <a:gd name="T2" fmla="*/ 228 w 373"/>
                        <a:gd name="T3" fmla="*/ 14 h 287"/>
                        <a:gd name="T4" fmla="*/ 254 w 373"/>
                        <a:gd name="T5" fmla="*/ 22 h 287"/>
                        <a:gd name="T6" fmla="*/ 272 w 373"/>
                        <a:gd name="T7" fmla="*/ 32 h 287"/>
                        <a:gd name="T8" fmla="*/ 284 w 373"/>
                        <a:gd name="T9" fmla="*/ 48 h 287"/>
                        <a:gd name="T10" fmla="*/ 294 w 373"/>
                        <a:gd name="T11" fmla="*/ 62 h 287"/>
                        <a:gd name="T12" fmla="*/ 300 w 373"/>
                        <a:gd name="T13" fmla="*/ 80 h 287"/>
                        <a:gd name="T14" fmla="*/ 312 w 373"/>
                        <a:gd name="T15" fmla="*/ 94 h 287"/>
                        <a:gd name="T16" fmla="*/ 328 w 373"/>
                        <a:gd name="T17" fmla="*/ 106 h 287"/>
                        <a:gd name="T18" fmla="*/ 344 w 373"/>
                        <a:gd name="T19" fmla="*/ 120 h 287"/>
                        <a:gd name="T20" fmla="*/ 354 w 373"/>
                        <a:gd name="T21" fmla="*/ 136 h 287"/>
                        <a:gd name="T22" fmla="*/ 368 w 373"/>
                        <a:gd name="T23" fmla="*/ 148 h 287"/>
                        <a:gd name="T24" fmla="*/ 372 w 373"/>
                        <a:gd name="T25" fmla="*/ 162 h 287"/>
                        <a:gd name="T26" fmla="*/ 370 w 373"/>
                        <a:gd name="T27" fmla="*/ 178 h 287"/>
                        <a:gd name="T28" fmla="*/ 366 w 373"/>
                        <a:gd name="T29" fmla="*/ 194 h 287"/>
                        <a:gd name="T30" fmla="*/ 362 w 373"/>
                        <a:gd name="T31" fmla="*/ 210 h 287"/>
                        <a:gd name="T32" fmla="*/ 358 w 373"/>
                        <a:gd name="T33" fmla="*/ 226 h 287"/>
                        <a:gd name="T34" fmla="*/ 356 w 373"/>
                        <a:gd name="T35" fmla="*/ 242 h 287"/>
                        <a:gd name="T36" fmla="*/ 352 w 373"/>
                        <a:gd name="T37" fmla="*/ 258 h 287"/>
                        <a:gd name="T38" fmla="*/ 346 w 373"/>
                        <a:gd name="T39" fmla="*/ 274 h 287"/>
                        <a:gd name="T40" fmla="*/ 334 w 373"/>
                        <a:gd name="T41" fmla="*/ 286 h 287"/>
                        <a:gd name="T42" fmla="*/ 318 w 373"/>
                        <a:gd name="T43" fmla="*/ 282 h 287"/>
                        <a:gd name="T44" fmla="*/ 300 w 373"/>
                        <a:gd name="T45" fmla="*/ 278 h 287"/>
                        <a:gd name="T46" fmla="*/ 280 w 373"/>
                        <a:gd name="T47" fmla="*/ 268 h 287"/>
                        <a:gd name="T48" fmla="*/ 258 w 373"/>
                        <a:gd name="T49" fmla="*/ 246 h 287"/>
                        <a:gd name="T50" fmla="*/ 236 w 373"/>
                        <a:gd name="T51" fmla="*/ 230 h 287"/>
                        <a:gd name="T52" fmla="*/ 204 w 373"/>
                        <a:gd name="T53" fmla="*/ 216 h 287"/>
                        <a:gd name="T54" fmla="*/ 168 w 373"/>
                        <a:gd name="T55" fmla="*/ 206 h 287"/>
                        <a:gd name="T56" fmla="*/ 150 w 373"/>
                        <a:gd name="T57" fmla="*/ 202 h 287"/>
                        <a:gd name="T58" fmla="*/ 98 w 373"/>
                        <a:gd name="T59" fmla="*/ 190 h 287"/>
                        <a:gd name="T60" fmla="*/ 74 w 373"/>
                        <a:gd name="T61" fmla="*/ 184 h 287"/>
                        <a:gd name="T62" fmla="*/ 50 w 373"/>
                        <a:gd name="T63" fmla="*/ 168 h 287"/>
                        <a:gd name="T64" fmla="*/ 22 w 373"/>
                        <a:gd name="T65" fmla="*/ 148 h 287"/>
                        <a:gd name="T66" fmla="*/ 10 w 373"/>
                        <a:gd name="T67" fmla="*/ 128 h 287"/>
                        <a:gd name="T68" fmla="*/ 2 w 373"/>
                        <a:gd name="T69" fmla="*/ 100 h 287"/>
                        <a:gd name="T70" fmla="*/ 0 w 373"/>
                        <a:gd name="T71" fmla="*/ 80 h 287"/>
                        <a:gd name="T72" fmla="*/ 2 w 373"/>
                        <a:gd name="T73" fmla="*/ 56 h 287"/>
                        <a:gd name="T74" fmla="*/ 10 w 373"/>
                        <a:gd name="T75" fmla="*/ 38 h 287"/>
                        <a:gd name="T76" fmla="*/ 28 w 373"/>
                        <a:gd name="T77" fmla="*/ 30 h 287"/>
                        <a:gd name="T78" fmla="*/ 48 w 373"/>
                        <a:gd name="T79" fmla="*/ 30 h 287"/>
                        <a:gd name="T80" fmla="*/ 72 w 373"/>
                        <a:gd name="T81" fmla="*/ 32 h 287"/>
                        <a:gd name="T82" fmla="*/ 92 w 373"/>
                        <a:gd name="T83" fmla="*/ 32 h 287"/>
                        <a:gd name="T84" fmla="*/ 108 w 373"/>
                        <a:gd name="T85" fmla="*/ 28 h 287"/>
                        <a:gd name="T86" fmla="*/ 120 w 373"/>
                        <a:gd name="T87" fmla="*/ 16 h 287"/>
                        <a:gd name="T88" fmla="*/ 136 w 373"/>
                        <a:gd name="T89" fmla="*/ 4 h 287"/>
                        <a:gd name="T90" fmla="*/ 154 w 373"/>
                        <a:gd name="T91" fmla="*/ 2 h 287"/>
                        <a:gd name="T92" fmla="*/ 172 w 373"/>
                        <a:gd name="T93" fmla="*/ 2 h 287"/>
                        <a:gd name="T94" fmla="*/ 190 w 373"/>
                        <a:gd name="T95" fmla="*/ 4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16498" name="Freeform 121"/>
                    <p:cNvSpPr>
                      <a:spLocks/>
                    </p:cNvSpPr>
                    <p:nvPr/>
                  </p:nvSpPr>
                  <p:spPr bwMode="auto">
                    <a:xfrm>
                      <a:off x="1244" y="3064"/>
                      <a:ext cx="91" cy="133"/>
                    </a:xfrm>
                    <a:custGeom>
                      <a:avLst/>
                      <a:gdLst>
                        <a:gd name="T0" fmla="*/ 86 w 91"/>
                        <a:gd name="T1" fmla="*/ 128 h 133"/>
                        <a:gd name="T2" fmla="*/ 78 w 91"/>
                        <a:gd name="T3" fmla="*/ 130 h 133"/>
                        <a:gd name="T4" fmla="*/ 70 w 91"/>
                        <a:gd name="T5" fmla="*/ 132 h 133"/>
                        <a:gd name="T6" fmla="*/ 62 w 91"/>
                        <a:gd name="T7" fmla="*/ 132 h 133"/>
                        <a:gd name="T8" fmla="*/ 54 w 91"/>
                        <a:gd name="T9" fmla="*/ 132 h 133"/>
                        <a:gd name="T10" fmla="*/ 46 w 91"/>
                        <a:gd name="T11" fmla="*/ 130 h 133"/>
                        <a:gd name="T12" fmla="*/ 38 w 91"/>
                        <a:gd name="T13" fmla="*/ 130 h 133"/>
                        <a:gd name="T14" fmla="*/ 30 w 91"/>
                        <a:gd name="T15" fmla="*/ 130 h 133"/>
                        <a:gd name="T16" fmla="*/ 22 w 91"/>
                        <a:gd name="T17" fmla="*/ 130 h 133"/>
                        <a:gd name="T18" fmla="*/ 14 w 91"/>
                        <a:gd name="T19" fmla="*/ 128 h 133"/>
                        <a:gd name="T20" fmla="*/ 6 w 91"/>
                        <a:gd name="T21" fmla="*/ 128 h 133"/>
                        <a:gd name="T22" fmla="*/ 0 w 91"/>
                        <a:gd name="T23" fmla="*/ 124 h 133"/>
                        <a:gd name="T24" fmla="*/ 0 w 91"/>
                        <a:gd name="T25" fmla="*/ 116 h 133"/>
                        <a:gd name="T26" fmla="*/ 0 w 91"/>
                        <a:gd name="T27" fmla="*/ 108 h 133"/>
                        <a:gd name="T28" fmla="*/ 2 w 91"/>
                        <a:gd name="T29" fmla="*/ 100 h 133"/>
                        <a:gd name="T30" fmla="*/ 4 w 91"/>
                        <a:gd name="T31" fmla="*/ 92 h 133"/>
                        <a:gd name="T32" fmla="*/ 6 w 91"/>
                        <a:gd name="T33" fmla="*/ 84 h 133"/>
                        <a:gd name="T34" fmla="*/ 6 w 91"/>
                        <a:gd name="T35" fmla="*/ 76 h 133"/>
                        <a:gd name="T36" fmla="*/ 8 w 91"/>
                        <a:gd name="T37" fmla="*/ 68 h 133"/>
                        <a:gd name="T38" fmla="*/ 8 w 91"/>
                        <a:gd name="T39" fmla="*/ 60 h 133"/>
                        <a:gd name="T40" fmla="*/ 8 w 91"/>
                        <a:gd name="T41" fmla="*/ 52 h 133"/>
                        <a:gd name="T42" fmla="*/ 10 w 91"/>
                        <a:gd name="T43" fmla="*/ 44 h 133"/>
                        <a:gd name="T44" fmla="*/ 10 w 91"/>
                        <a:gd name="T45" fmla="*/ 36 h 133"/>
                        <a:gd name="T46" fmla="*/ 12 w 91"/>
                        <a:gd name="T47" fmla="*/ 28 h 133"/>
                        <a:gd name="T48" fmla="*/ 12 w 91"/>
                        <a:gd name="T49" fmla="*/ 20 h 133"/>
                        <a:gd name="T50" fmla="*/ 14 w 91"/>
                        <a:gd name="T51" fmla="*/ 12 h 133"/>
                        <a:gd name="T52" fmla="*/ 16 w 91"/>
                        <a:gd name="T53" fmla="*/ 4 h 133"/>
                        <a:gd name="T54" fmla="*/ 20 w 91"/>
                        <a:gd name="T55" fmla="*/ 0 h 133"/>
                        <a:gd name="T56" fmla="*/ 28 w 91"/>
                        <a:gd name="T57" fmla="*/ 2 h 133"/>
                        <a:gd name="T58" fmla="*/ 36 w 91"/>
                        <a:gd name="T59" fmla="*/ 6 h 133"/>
                        <a:gd name="T60" fmla="*/ 40 w 91"/>
                        <a:gd name="T61" fmla="*/ 14 h 133"/>
                        <a:gd name="T62" fmla="*/ 42 w 91"/>
                        <a:gd name="T63" fmla="*/ 22 h 133"/>
                        <a:gd name="T64" fmla="*/ 44 w 91"/>
                        <a:gd name="T65" fmla="*/ 30 h 133"/>
                        <a:gd name="T66" fmla="*/ 46 w 91"/>
                        <a:gd name="T67" fmla="*/ 38 h 133"/>
                        <a:gd name="T68" fmla="*/ 50 w 91"/>
                        <a:gd name="T69" fmla="*/ 46 h 133"/>
                        <a:gd name="T70" fmla="*/ 52 w 91"/>
                        <a:gd name="T71" fmla="*/ 54 h 133"/>
                        <a:gd name="T72" fmla="*/ 56 w 91"/>
                        <a:gd name="T73" fmla="*/ 62 h 133"/>
                        <a:gd name="T74" fmla="*/ 58 w 91"/>
                        <a:gd name="T75" fmla="*/ 70 h 133"/>
                        <a:gd name="T76" fmla="*/ 62 w 91"/>
                        <a:gd name="T77" fmla="*/ 78 h 133"/>
                        <a:gd name="T78" fmla="*/ 66 w 91"/>
                        <a:gd name="T79" fmla="*/ 86 h 133"/>
                        <a:gd name="T80" fmla="*/ 72 w 91"/>
                        <a:gd name="T81" fmla="*/ 94 h 133"/>
                        <a:gd name="T82" fmla="*/ 76 w 91"/>
                        <a:gd name="T83" fmla="*/ 102 h 133"/>
                        <a:gd name="T84" fmla="*/ 80 w 91"/>
                        <a:gd name="T85" fmla="*/ 110 h 133"/>
                        <a:gd name="T86" fmla="*/ 82 w 91"/>
                        <a:gd name="T87" fmla="*/ 118 h 133"/>
                        <a:gd name="T88" fmla="*/ 82 w 91"/>
                        <a:gd name="T89" fmla="*/ 126 h 133"/>
                        <a:gd name="T90" fmla="*/ 78 w 91"/>
                        <a:gd name="T91" fmla="*/ 132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16499" name="Freeform 122"/>
                    <p:cNvSpPr>
                      <a:spLocks/>
                    </p:cNvSpPr>
                    <p:nvPr/>
                  </p:nvSpPr>
                  <p:spPr bwMode="auto">
                    <a:xfrm>
                      <a:off x="1214" y="3084"/>
                      <a:ext cx="33" cy="113"/>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16500" name="Freeform 123"/>
                    <p:cNvSpPr>
                      <a:spLocks/>
                    </p:cNvSpPr>
                    <p:nvPr/>
                  </p:nvSpPr>
                  <p:spPr bwMode="auto">
                    <a:xfrm>
                      <a:off x="412" y="3890"/>
                      <a:ext cx="171" cy="103"/>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16501" name="Freeform 124"/>
                    <p:cNvSpPr>
                      <a:spLocks/>
                    </p:cNvSpPr>
                    <p:nvPr/>
                  </p:nvSpPr>
                  <p:spPr bwMode="auto">
                    <a:xfrm>
                      <a:off x="1848" y="3310"/>
                      <a:ext cx="21" cy="31"/>
                    </a:xfrm>
                    <a:custGeom>
                      <a:avLst/>
                      <a:gdLst>
                        <a:gd name="T0" fmla="*/ 18 w 21"/>
                        <a:gd name="T1" fmla="*/ 4 h 31"/>
                        <a:gd name="T2" fmla="*/ 16 w 21"/>
                        <a:gd name="T3" fmla="*/ 8 h 31"/>
                        <a:gd name="T4" fmla="*/ 16 w 21"/>
                        <a:gd name="T5" fmla="*/ 12 h 31"/>
                        <a:gd name="T6" fmla="*/ 12 w 21"/>
                        <a:gd name="T7" fmla="*/ 16 h 31"/>
                        <a:gd name="T8" fmla="*/ 12 w 21"/>
                        <a:gd name="T9" fmla="*/ 20 h 31"/>
                        <a:gd name="T10" fmla="*/ 14 w 21"/>
                        <a:gd name="T11" fmla="*/ 16 h 31"/>
                        <a:gd name="T12" fmla="*/ 16 w 21"/>
                        <a:gd name="T13" fmla="*/ 12 h 31"/>
                        <a:gd name="T14" fmla="*/ 16 w 21"/>
                        <a:gd name="T15" fmla="*/ 16 h 31"/>
                        <a:gd name="T16" fmla="*/ 14 w 21"/>
                        <a:gd name="T17" fmla="*/ 20 h 31"/>
                        <a:gd name="T18" fmla="*/ 16 w 21"/>
                        <a:gd name="T19" fmla="*/ 16 h 31"/>
                        <a:gd name="T20" fmla="*/ 16 w 21"/>
                        <a:gd name="T21" fmla="*/ 20 h 31"/>
                        <a:gd name="T22" fmla="*/ 18 w 21"/>
                        <a:gd name="T23" fmla="*/ 16 h 31"/>
                        <a:gd name="T24" fmla="*/ 14 w 21"/>
                        <a:gd name="T25" fmla="*/ 18 h 31"/>
                        <a:gd name="T26" fmla="*/ 12 w 21"/>
                        <a:gd name="T27" fmla="*/ 14 h 31"/>
                        <a:gd name="T28" fmla="*/ 8 w 21"/>
                        <a:gd name="T29" fmla="*/ 20 h 31"/>
                        <a:gd name="T30" fmla="*/ 6 w 21"/>
                        <a:gd name="T31" fmla="*/ 24 h 31"/>
                        <a:gd name="T32" fmla="*/ 2 w 21"/>
                        <a:gd name="T33" fmla="*/ 30 h 31"/>
                        <a:gd name="T34" fmla="*/ 2 w 21"/>
                        <a:gd name="T35" fmla="*/ 24 h 31"/>
                        <a:gd name="T36" fmla="*/ 4 w 21"/>
                        <a:gd name="T37" fmla="*/ 20 h 31"/>
                        <a:gd name="T38" fmla="*/ 6 w 21"/>
                        <a:gd name="T39" fmla="*/ 16 h 31"/>
                        <a:gd name="T40" fmla="*/ 4 w 21"/>
                        <a:gd name="T41" fmla="*/ 20 h 31"/>
                        <a:gd name="T42" fmla="*/ 4 w 21"/>
                        <a:gd name="T43" fmla="*/ 24 h 31"/>
                        <a:gd name="T44" fmla="*/ 6 w 21"/>
                        <a:gd name="T45" fmla="*/ 20 h 31"/>
                        <a:gd name="T46" fmla="*/ 8 w 21"/>
                        <a:gd name="T47" fmla="*/ 16 h 31"/>
                        <a:gd name="T48" fmla="*/ 12 w 21"/>
                        <a:gd name="T49" fmla="*/ 12 h 31"/>
                        <a:gd name="T50" fmla="*/ 14 w 21"/>
                        <a:gd name="T51" fmla="*/ 8 h 31"/>
                        <a:gd name="T52" fmla="*/ 12 w 21"/>
                        <a:gd name="T53" fmla="*/ 14 h 31"/>
                        <a:gd name="T54" fmla="*/ 10 w 21"/>
                        <a:gd name="T55" fmla="*/ 18 h 31"/>
                        <a:gd name="T56" fmla="*/ 10 w 21"/>
                        <a:gd name="T57" fmla="*/ 12 h 31"/>
                        <a:gd name="T58" fmla="*/ 12 w 21"/>
                        <a:gd name="T59" fmla="*/ 8 h 31"/>
                        <a:gd name="T60" fmla="*/ 10 w 21"/>
                        <a:gd name="T61" fmla="*/ 12 h 31"/>
                        <a:gd name="T62" fmla="*/ 8 w 21"/>
                        <a:gd name="T63" fmla="*/ 16 h 31"/>
                        <a:gd name="T64" fmla="*/ 6 w 21"/>
                        <a:gd name="T65" fmla="*/ 20 h 31"/>
                        <a:gd name="T66" fmla="*/ 6 w 21"/>
                        <a:gd name="T67" fmla="*/ 16 h 31"/>
                        <a:gd name="T68" fmla="*/ 6 w 21"/>
                        <a:gd name="T69" fmla="*/ 12 h 31"/>
                        <a:gd name="T70" fmla="*/ 10 w 21"/>
                        <a:gd name="T71" fmla="*/ 8 h 31"/>
                        <a:gd name="T72" fmla="*/ 10 w 21"/>
                        <a:gd name="T73" fmla="*/ 4 h 31"/>
                        <a:gd name="T74" fmla="*/ 10 w 21"/>
                        <a:gd name="T75" fmla="*/ 8 h 31"/>
                        <a:gd name="T76" fmla="*/ 8 w 21"/>
                        <a:gd name="T77" fmla="*/ 12 h 31"/>
                        <a:gd name="T78" fmla="*/ 6 w 21"/>
                        <a:gd name="T79" fmla="*/ 16 h 31"/>
                        <a:gd name="T80" fmla="*/ 6 w 21"/>
                        <a:gd name="T81" fmla="*/ 20 h 31"/>
                        <a:gd name="T82" fmla="*/ 10 w 21"/>
                        <a:gd name="T83" fmla="*/ 14 h 31"/>
                        <a:gd name="T84" fmla="*/ 12 w 21"/>
                        <a:gd name="T85" fmla="*/ 8 h 31"/>
                        <a:gd name="T86" fmla="*/ 16 w 21"/>
                        <a:gd name="T87" fmla="*/ 6 h 31"/>
                        <a:gd name="T88" fmla="*/ 16 w 21"/>
                        <a:gd name="T89" fmla="*/ 2 h 31"/>
                        <a:gd name="T90" fmla="*/ 20 w 21"/>
                        <a:gd name="T91" fmla="*/ 0 h 31"/>
                        <a:gd name="T92" fmla="*/ 20 w 21"/>
                        <a:gd name="T93" fmla="*/ 4 h 31"/>
                        <a:gd name="T94" fmla="*/ 20 w 21"/>
                        <a:gd name="T95" fmla="*/ 8 h 31"/>
                        <a:gd name="T96" fmla="*/ 18 w 21"/>
                        <a:gd name="T97" fmla="*/ 12 h 31"/>
                        <a:gd name="T98" fmla="*/ 16 w 21"/>
                        <a:gd name="T99" fmla="*/ 16 h 31"/>
                        <a:gd name="T100" fmla="*/ 14 w 21"/>
                        <a:gd name="T101" fmla="*/ 20 h 31"/>
                        <a:gd name="T102" fmla="*/ 12 w 21"/>
                        <a:gd name="T103" fmla="*/ 24 h 31"/>
                        <a:gd name="T104" fmla="*/ 10 w 21"/>
                        <a:gd name="T105" fmla="*/ 20 h 31"/>
                        <a:gd name="T106" fmla="*/ 10 w 21"/>
                        <a:gd name="T107" fmla="*/ 16 h 31"/>
                        <a:gd name="T108" fmla="*/ 12 w 21"/>
                        <a:gd name="T109" fmla="*/ 12 h 31"/>
                        <a:gd name="T110" fmla="*/ 12 w 21"/>
                        <a:gd name="T111" fmla="*/ 8 h 31"/>
                        <a:gd name="T112" fmla="*/ 8 w 21"/>
                        <a:gd name="T113" fmla="*/ 10 h 31"/>
                        <a:gd name="T114" fmla="*/ 6 w 21"/>
                        <a:gd name="T115" fmla="*/ 14 h 31"/>
                        <a:gd name="T116" fmla="*/ 4 w 21"/>
                        <a:gd name="T117" fmla="*/ 18 h 31"/>
                        <a:gd name="T118" fmla="*/ 2 w 21"/>
                        <a:gd name="T119" fmla="*/ 22 h 31"/>
                        <a:gd name="T120" fmla="*/ 0 w 21"/>
                        <a:gd name="T121" fmla="*/ 26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p:spPr>
                  <p:txBody>
                    <a:bodyPr/>
                    <a:lstStyle/>
                    <a:p>
                      <a:endParaRPr lang="x-none">
                        <a:latin typeface="Kruti Dev 010" pitchFamily="2" charset="0"/>
                      </a:endParaRPr>
                    </a:p>
                  </p:txBody>
                </p:sp>
                <p:sp>
                  <p:nvSpPr>
                    <p:cNvPr id="16502" name="Freeform 125"/>
                    <p:cNvSpPr>
                      <a:spLocks/>
                    </p:cNvSpPr>
                    <p:nvPr/>
                  </p:nvSpPr>
                  <p:spPr bwMode="auto">
                    <a:xfrm>
                      <a:off x="1822" y="3286"/>
                      <a:ext cx="23" cy="39"/>
                    </a:xfrm>
                    <a:custGeom>
                      <a:avLst/>
                      <a:gdLst>
                        <a:gd name="T0" fmla="*/ 20 w 23"/>
                        <a:gd name="T1" fmla="*/ 0 h 39"/>
                        <a:gd name="T2" fmla="*/ 20 w 23"/>
                        <a:gd name="T3" fmla="*/ 4 h 39"/>
                        <a:gd name="T4" fmla="*/ 20 w 23"/>
                        <a:gd name="T5" fmla="*/ 8 h 39"/>
                        <a:gd name="T6" fmla="*/ 18 w 23"/>
                        <a:gd name="T7" fmla="*/ 12 h 39"/>
                        <a:gd name="T8" fmla="*/ 16 w 23"/>
                        <a:gd name="T9" fmla="*/ 16 h 39"/>
                        <a:gd name="T10" fmla="*/ 14 w 23"/>
                        <a:gd name="T11" fmla="*/ 20 h 39"/>
                        <a:gd name="T12" fmla="*/ 12 w 23"/>
                        <a:gd name="T13" fmla="*/ 24 h 39"/>
                        <a:gd name="T14" fmla="*/ 10 w 23"/>
                        <a:gd name="T15" fmla="*/ 28 h 39"/>
                        <a:gd name="T16" fmla="*/ 10 w 23"/>
                        <a:gd name="T17" fmla="*/ 32 h 39"/>
                        <a:gd name="T18" fmla="*/ 8 w 23"/>
                        <a:gd name="T19" fmla="*/ 36 h 39"/>
                        <a:gd name="T20" fmla="*/ 4 w 23"/>
                        <a:gd name="T21" fmla="*/ 38 h 39"/>
                        <a:gd name="T22" fmla="*/ 2 w 23"/>
                        <a:gd name="T23" fmla="*/ 34 h 39"/>
                        <a:gd name="T24" fmla="*/ 0 w 23"/>
                        <a:gd name="T25" fmla="*/ 30 h 39"/>
                        <a:gd name="T26" fmla="*/ 0 w 23"/>
                        <a:gd name="T27" fmla="*/ 26 h 39"/>
                        <a:gd name="T28" fmla="*/ 4 w 23"/>
                        <a:gd name="T29" fmla="*/ 24 h 39"/>
                        <a:gd name="T30" fmla="*/ 8 w 23"/>
                        <a:gd name="T31" fmla="*/ 20 h 39"/>
                        <a:gd name="T32" fmla="*/ 12 w 23"/>
                        <a:gd name="T33" fmla="*/ 18 h 39"/>
                        <a:gd name="T34" fmla="*/ 12 w 23"/>
                        <a:gd name="T35" fmla="*/ 14 h 39"/>
                        <a:gd name="T36" fmla="*/ 12 w 23"/>
                        <a:gd name="T37" fmla="*/ 10 h 39"/>
                        <a:gd name="T38" fmla="*/ 12 w 23"/>
                        <a:gd name="T39" fmla="*/ 6 h 39"/>
                        <a:gd name="T40" fmla="*/ 12 w 23"/>
                        <a:gd name="T41" fmla="*/ 10 h 39"/>
                        <a:gd name="T42" fmla="*/ 12 w 23"/>
                        <a:gd name="T43" fmla="*/ 14 h 39"/>
                        <a:gd name="T44" fmla="*/ 10 w 23"/>
                        <a:gd name="T45" fmla="*/ 18 h 39"/>
                        <a:gd name="T46" fmla="*/ 8 w 23"/>
                        <a:gd name="T47" fmla="*/ 22 h 39"/>
                        <a:gd name="T48" fmla="*/ 8 w 23"/>
                        <a:gd name="T49" fmla="*/ 26 h 39"/>
                        <a:gd name="T50" fmla="*/ 8 w 23"/>
                        <a:gd name="T51" fmla="*/ 30 h 39"/>
                        <a:gd name="T52" fmla="*/ 8 w 23"/>
                        <a:gd name="T53" fmla="*/ 34 h 39"/>
                        <a:gd name="T54" fmla="*/ 4 w 23"/>
                        <a:gd name="T55" fmla="*/ 32 h 39"/>
                        <a:gd name="T56" fmla="*/ 6 w 23"/>
                        <a:gd name="T57" fmla="*/ 28 h 39"/>
                        <a:gd name="T58" fmla="*/ 10 w 23"/>
                        <a:gd name="T59" fmla="*/ 24 h 39"/>
                        <a:gd name="T60" fmla="*/ 14 w 23"/>
                        <a:gd name="T61" fmla="*/ 22 h 39"/>
                        <a:gd name="T62" fmla="*/ 16 w 23"/>
                        <a:gd name="T63" fmla="*/ 18 h 39"/>
                        <a:gd name="T64" fmla="*/ 20 w 23"/>
                        <a:gd name="T65" fmla="*/ 14 h 39"/>
                        <a:gd name="T66" fmla="*/ 22 w 23"/>
                        <a:gd name="T67" fmla="*/ 10 h 39"/>
                        <a:gd name="T68" fmla="*/ 18 w 23"/>
                        <a:gd name="T69" fmla="*/ 8 h 39"/>
                        <a:gd name="T70" fmla="*/ 18 w 23"/>
                        <a:gd name="T71" fmla="*/ 12 h 39"/>
                        <a:gd name="T72" fmla="*/ 16 w 23"/>
                        <a:gd name="T73" fmla="*/ 16 h 39"/>
                        <a:gd name="T74" fmla="*/ 14 w 23"/>
                        <a:gd name="T75" fmla="*/ 20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p:spPr>
                  <p:txBody>
                    <a:bodyPr/>
                    <a:lstStyle/>
                    <a:p>
                      <a:endParaRPr lang="x-none">
                        <a:latin typeface="Kruti Dev 010" pitchFamily="2" charset="0"/>
                      </a:endParaRPr>
                    </a:p>
                  </p:txBody>
                </p:sp>
                <p:grpSp>
                  <p:nvGrpSpPr>
                    <p:cNvPr id="16503" name="Group 126"/>
                    <p:cNvGrpSpPr>
                      <a:grpSpLocks/>
                    </p:cNvGrpSpPr>
                    <p:nvPr/>
                  </p:nvGrpSpPr>
                  <p:grpSpPr bwMode="auto">
                    <a:xfrm>
                      <a:off x="2372" y="3451"/>
                      <a:ext cx="295" cy="409"/>
                      <a:chOff x="2372" y="3451"/>
                      <a:chExt cx="295" cy="409"/>
                    </a:xfrm>
                  </p:grpSpPr>
                  <p:sp>
                    <p:nvSpPr>
                      <p:cNvPr id="16516" name="Rectangle 127"/>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p>
                        <a:endParaRPr lang="en-US">
                          <a:latin typeface="Kruti Dev 010" pitchFamily="2" charset="0"/>
                        </a:endParaRPr>
                      </a:p>
                    </p:txBody>
                  </p:sp>
                  <p:sp>
                    <p:nvSpPr>
                      <p:cNvPr id="16517" name="Rectangle 128"/>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latin typeface="Kruti Dev 010" pitchFamily="2" charset="0"/>
                        </a:endParaRPr>
                      </a:p>
                    </p:txBody>
                  </p:sp>
                  <p:sp>
                    <p:nvSpPr>
                      <p:cNvPr id="16518" name="Rectangle 129"/>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latin typeface="Kruti Dev 010" pitchFamily="2" charset="0"/>
                        </a:endParaRPr>
                      </a:p>
                    </p:txBody>
                  </p:sp>
                  <p:sp>
                    <p:nvSpPr>
                      <p:cNvPr id="16519" name="Oval 130"/>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p>
                        <a:endParaRPr lang="en-US">
                          <a:latin typeface="Kruti Dev 010" pitchFamily="2" charset="0"/>
                        </a:endParaRPr>
                      </a:p>
                    </p:txBody>
                  </p:sp>
                  <p:sp>
                    <p:nvSpPr>
                      <p:cNvPr id="16520" name="Rectangle 131"/>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latin typeface="Kruti Dev 010" pitchFamily="2" charset="0"/>
                        </a:endParaRPr>
                      </a:p>
                    </p:txBody>
                  </p:sp>
                  <p:sp>
                    <p:nvSpPr>
                      <p:cNvPr id="16521" name="Rectangle 132"/>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latin typeface="Kruti Dev 010" pitchFamily="2" charset="0"/>
                        </a:endParaRPr>
                      </a:p>
                    </p:txBody>
                  </p:sp>
                  <p:sp>
                    <p:nvSpPr>
                      <p:cNvPr id="16522" name="Rectangle 133"/>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p>
                        <a:endParaRPr lang="en-US">
                          <a:latin typeface="Kruti Dev 010" pitchFamily="2" charset="0"/>
                        </a:endParaRPr>
                      </a:p>
                    </p:txBody>
                  </p:sp>
                </p:grpSp>
                <p:sp>
                  <p:nvSpPr>
                    <p:cNvPr id="16504" name="Rectangle 134"/>
                    <p:cNvSpPr>
                      <a:spLocks noChangeArrowheads="1"/>
                    </p:cNvSpPr>
                    <p:nvPr/>
                  </p:nvSpPr>
                  <p:spPr bwMode="auto">
                    <a:xfrm>
                      <a:off x="671" y="1870"/>
                      <a:ext cx="196" cy="522"/>
                    </a:xfrm>
                    <a:prstGeom prst="rect">
                      <a:avLst/>
                    </a:prstGeom>
                    <a:noFill/>
                    <a:ln w="12700">
                      <a:noFill/>
                      <a:miter lim="800000"/>
                      <a:headEnd/>
                      <a:tailEnd/>
                    </a:ln>
                  </p:spPr>
                  <p:txBody>
                    <a:bodyPr wrap="none" lIns="90487" tIns="44450" rIns="90487" bIns="44450">
                      <a:spAutoFit/>
                    </a:bodyPr>
                    <a:lstStyle/>
                    <a:p>
                      <a:r>
                        <a:rPr lang="en-US" sz="3200" b="1">
                          <a:latin typeface="Kruti Dev 010" pitchFamily="2" charset="0"/>
                        </a:rPr>
                        <a:t>/</a:t>
                      </a:r>
                    </a:p>
                  </p:txBody>
                </p:sp>
                <p:sp>
                  <p:nvSpPr>
                    <p:cNvPr id="16505" name="Line 135"/>
                    <p:cNvSpPr>
                      <a:spLocks noChangeShapeType="1"/>
                    </p:cNvSpPr>
                    <p:nvPr/>
                  </p:nvSpPr>
                  <p:spPr bwMode="auto">
                    <a:xfrm>
                      <a:off x="103" y="3785"/>
                      <a:ext cx="1001"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506" name="Line 136"/>
                    <p:cNvSpPr>
                      <a:spLocks noChangeShapeType="1"/>
                    </p:cNvSpPr>
                    <p:nvPr/>
                  </p:nvSpPr>
                  <p:spPr bwMode="auto">
                    <a:xfrm>
                      <a:off x="4393" y="3859"/>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507" name="Rectangle 137"/>
                    <p:cNvSpPr>
                      <a:spLocks noChangeArrowheads="1"/>
                    </p:cNvSpPr>
                    <p:nvPr/>
                  </p:nvSpPr>
                  <p:spPr bwMode="auto">
                    <a:xfrm>
                      <a:off x="4673" y="4081"/>
                      <a:ext cx="886" cy="218"/>
                    </a:xfrm>
                    <a:prstGeom prst="rect">
                      <a:avLst/>
                    </a:prstGeom>
                    <a:noFill/>
                    <a:ln w="12700">
                      <a:noFill/>
                      <a:miter lim="800000"/>
                      <a:headEnd/>
                      <a:tailEnd/>
                    </a:ln>
                  </p:spPr>
                  <p:txBody>
                    <a:bodyPr lIns="90487" tIns="44450" rIns="90487" bIns="44450">
                      <a:spAutoFit/>
                    </a:bodyPr>
                    <a:lstStyle/>
                    <a:p>
                      <a:pPr>
                        <a:spcBef>
                          <a:spcPct val="50000"/>
                        </a:spcBef>
                      </a:pPr>
                      <a:r>
                        <a:rPr lang="en-US" sz="1000">
                          <a:latin typeface="Kruti Dev 010" pitchFamily="2" charset="0"/>
                        </a:rPr>
                        <a:t>©TBBBI</a:t>
                      </a:r>
                    </a:p>
                  </p:txBody>
                </p:sp>
                <p:sp>
                  <p:nvSpPr>
                    <p:cNvPr id="16508" name="Line 138"/>
                    <p:cNvSpPr>
                      <a:spLocks noChangeShapeType="1"/>
                    </p:cNvSpPr>
                    <p:nvPr/>
                  </p:nvSpPr>
                  <p:spPr bwMode="auto">
                    <a:xfrm>
                      <a:off x="3183" y="3675"/>
                      <a:ext cx="888"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509" name="Line 139"/>
                    <p:cNvSpPr>
                      <a:spLocks noChangeShapeType="1"/>
                    </p:cNvSpPr>
                    <p:nvPr/>
                  </p:nvSpPr>
                  <p:spPr bwMode="auto">
                    <a:xfrm>
                      <a:off x="3183" y="3835"/>
                      <a:ext cx="888"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510" name="Rectangle 140"/>
                    <p:cNvSpPr>
                      <a:spLocks noChangeArrowheads="1"/>
                    </p:cNvSpPr>
                    <p:nvPr/>
                  </p:nvSpPr>
                  <p:spPr bwMode="auto">
                    <a:xfrm>
                      <a:off x="3007" y="3524"/>
                      <a:ext cx="1288" cy="522"/>
                    </a:xfrm>
                    <a:prstGeom prst="rect">
                      <a:avLst/>
                    </a:prstGeom>
                    <a:noFill/>
                    <a:ln w="12700">
                      <a:noFill/>
                      <a:miter lim="800000"/>
                      <a:headEnd/>
                      <a:tailEnd/>
                    </a:ln>
                  </p:spPr>
                  <p:txBody>
                    <a:bodyPr lIns="90487" tIns="44450" rIns="90487" bIns="44450">
                      <a:spAutoFit/>
                    </a:bodyPr>
                    <a:lstStyle/>
                    <a:p>
                      <a:r>
                        <a:rPr lang="en-US" sz="1600" b="1">
                          <a:latin typeface="Kruti Dev 010" pitchFamily="2" charset="0"/>
                        </a:rPr>
                        <a:t>2 </a:t>
                      </a:r>
                      <a:endParaRPr lang="en-US" sz="1600" b="1" u="sng">
                        <a:latin typeface="Kruti Dev 010" pitchFamily="2" charset="0"/>
                      </a:endParaRPr>
                    </a:p>
                    <a:p>
                      <a:r>
                        <a:rPr lang="en-US" sz="1600" b="1">
                          <a:latin typeface="Kruti Dev 010" pitchFamily="2" charset="0"/>
                        </a:rPr>
                        <a:t>1</a:t>
                      </a:r>
                    </a:p>
                  </p:txBody>
                </p:sp>
                <p:sp>
                  <p:nvSpPr>
                    <p:cNvPr id="16511" name="Rectangle 141"/>
                    <p:cNvSpPr>
                      <a:spLocks noChangeArrowheads="1"/>
                    </p:cNvSpPr>
                    <p:nvPr/>
                  </p:nvSpPr>
                  <p:spPr bwMode="auto">
                    <a:xfrm>
                      <a:off x="66" y="3793"/>
                      <a:ext cx="349" cy="411"/>
                    </a:xfrm>
                    <a:prstGeom prst="rect">
                      <a:avLst/>
                    </a:prstGeom>
                    <a:noFill/>
                    <a:ln w="12700">
                      <a:noFill/>
                      <a:miter lim="800000"/>
                      <a:headEnd/>
                      <a:tailEnd/>
                    </a:ln>
                  </p:spPr>
                  <p:txBody>
                    <a:bodyPr lIns="90487" tIns="44450" rIns="90487" bIns="44450">
                      <a:spAutoFit/>
                    </a:bodyPr>
                    <a:lstStyle/>
                    <a:p>
                      <a:pPr>
                        <a:spcBef>
                          <a:spcPct val="50000"/>
                        </a:spcBef>
                      </a:pPr>
                      <a:endParaRPr lang="en-US" sz="2400">
                        <a:latin typeface="Kruti Dev 010" pitchFamily="2" charset="0"/>
                      </a:endParaRPr>
                    </a:p>
                  </p:txBody>
                </p:sp>
                <p:sp>
                  <p:nvSpPr>
                    <p:cNvPr id="16512" name="Rectangle 142"/>
                    <p:cNvSpPr>
                      <a:spLocks noChangeArrowheads="1"/>
                    </p:cNvSpPr>
                    <p:nvPr/>
                  </p:nvSpPr>
                  <p:spPr bwMode="auto">
                    <a:xfrm>
                      <a:off x="2832" y="1000"/>
                      <a:ext cx="496" cy="144"/>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16513" name="Line 144"/>
                    <p:cNvSpPr>
                      <a:spLocks noChangeShapeType="1"/>
                    </p:cNvSpPr>
                    <p:nvPr/>
                  </p:nvSpPr>
                  <p:spPr bwMode="auto">
                    <a:xfrm>
                      <a:off x="2169" y="329"/>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514" name="Text Box 145"/>
                    <p:cNvSpPr txBox="1">
                      <a:spLocks noChangeArrowheads="1"/>
                    </p:cNvSpPr>
                    <p:nvPr/>
                  </p:nvSpPr>
                  <p:spPr bwMode="auto">
                    <a:xfrm>
                      <a:off x="5104" y="3792"/>
                      <a:ext cx="600" cy="358"/>
                    </a:xfrm>
                    <a:prstGeom prst="rect">
                      <a:avLst/>
                    </a:prstGeom>
                    <a:noFill/>
                    <a:ln w="12700">
                      <a:noFill/>
                      <a:miter lim="800000"/>
                      <a:headEnd/>
                      <a:tailEnd/>
                    </a:ln>
                  </p:spPr>
                  <p:txBody>
                    <a:bodyPr>
                      <a:spAutoFit/>
                    </a:bodyPr>
                    <a:lstStyle/>
                    <a:p>
                      <a:pPr>
                        <a:spcBef>
                          <a:spcPct val="50000"/>
                        </a:spcBef>
                      </a:pPr>
                      <a:endParaRPr lang="en-US" sz="2000" b="1">
                        <a:solidFill>
                          <a:srgbClr val="5B5B5B"/>
                        </a:solidFill>
                        <a:latin typeface="Kruti Dev 010" pitchFamily="2" charset="0"/>
                      </a:endParaRPr>
                    </a:p>
                  </p:txBody>
                </p:sp>
                <p:sp>
                  <p:nvSpPr>
                    <p:cNvPr id="16515" name="Text Box 146"/>
                    <p:cNvSpPr txBox="1">
                      <a:spLocks noChangeArrowheads="1"/>
                    </p:cNvSpPr>
                    <p:nvPr/>
                  </p:nvSpPr>
                  <p:spPr bwMode="auto">
                    <a:xfrm>
                      <a:off x="5177" y="3919"/>
                      <a:ext cx="583" cy="276"/>
                    </a:xfrm>
                    <a:prstGeom prst="rect">
                      <a:avLst/>
                    </a:prstGeom>
                    <a:noFill/>
                    <a:ln w="12700">
                      <a:noFill/>
                      <a:miter lim="800000"/>
                      <a:headEnd/>
                      <a:tailEnd/>
                    </a:ln>
                  </p:spPr>
                  <p:txBody>
                    <a:bodyPr>
                      <a:spAutoFit/>
                    </a:bodyPr>
                    <a:lstStyle/>
                    <a:p>
                      <a:pPr>
                        <a:spcBef>
                          <a:spcPct val="50000"/>
                        </a:spcBef>
                      </a:pPr>
                      <a:r>
                        <a:rPr lang="en-US" sz="1400" b="1">
                          <a:latin typeface="Kruti Dev 010" pitchFamily="2" charset="0"/>
                        </a:rPr>
                        <a:t>06-06</a:t>
                      </a:r>
                    </a:p>
                  </p:txBody>
                </p:sp>
              </p:grpSp>
              <p:sp>
                <p:nvSpPr>
                  <p:cNvPr id="16400" name="Text Box 152"/>
                  <p:cNvSpPr txBox="1">
                    <a:spLocks noChangeArrowheads="1"/>
                  </p:cNvSpPr>
                  <p:nvPr/>
                </p:nvSpPr>
                <p:spPr bwMode="auto">
                  <a:xfrm>
                    <a:off x="155575" y="6437313"/>
                    <a:ext cx="788997" cy="350171"/>
                  </a:xfrm>
                  <a:prstGeom prst="rect">
                    <a:avLst/>
                  </a:prstGeom>
                  <a:noFill/>
                  <a:ln w="12700">
                    <a:noFill/>
                    <a:miter lim="800000"/>
                    <a:headEnd/>
                    <a:tailEnd/>
                  </a:ln>
                </p:spPr>
                <p:txBody>
                  <a:bodyPr wrap="none" anchor="ctr">
                    <a:spAutoFit/>
                  </a:bodyPr>
                  <a:lstStyle/>
                  <a:p>
                    <a:pPr algn="ctr">
                      <a:spcBef>
                        <a:spcPct val="50000"/>
                      </a:spcBef>
                    </a:pPr>
                    <a:r>
                      <a:rPr lang="en-US" sz="1000" b="1">
                        <a:solidFill>
                          <a:srgbClr val="FFFFFF"/>
                        </a:solidFill>
                        <a:latin typeface="Kruti Dev 010" pitchFamily="2" charset="0"/>
                      </a:rPr>
                      <a:t>©2006 TBBMI</a:t>
                    </a:r>
                  </a:p>
                </p:txBody>
              </p:sp>
              <p:sp>
                <p:nvSpPr>
                  <p:cNvPr id="16401" name="Text Box 153"/>
                  <p:cNvSpPr txBox="1">
                    <a:spLocks noChangeArrowheads="1"/>
                  </p:cNvSpPr>
                  <p:nvPr/>
                </p:nvSpPr>
                <p:spPr bwMode="auto">
                  <a:xfrm>
                    <a:off x="8066088" y="6438899"/>
                    <a:ext cx="320921" cy="350171"/>
                  </a:xfrm>
                  <a:prstGeom prst="rect">
                    <a:avLst/>
                  </a:prstGeom>
                  <a:noFill/>
                  <a:ln w="12700">
                    <a:noFill/>
                    <a:miter lim="800000"/>
                    <a:headEnd/>
                    <a:tailEnd/>
                  </a:ln>
                </p:spPr>
                <p:txBody>
                  <a:bodyPr wrap="none" anchor="ctr">
                    <a:spAutoFit/>
                  </a:bodyPr>
                  <a:lstStyle/>
                  <a:p>
                    <a:pPr algn="ctr">
                      <a:spcBef>
                        <a:spcPct val="50000"/>
                      </a:spcBef>
                    </a:pPr>
                    <a:r>
                      <a:rPr lang="en-US" sz="1000" b="1">
                        <a:solidFill>
                          <a:srgbClr val="FFFFFF"/>
                        </a:solidFill>
                        <a:latin typeface="Kruti Dev 010" pitchFamily="2" charset="0"/>
                      </a:rPr>
                      <a:t>06-</a:t>
                    </a:r>
                  </a:p>
                </p:txBody>
              </p:sp>
              <p:sp>
                <p:nvSpPr>
                  <p:cNvPr id="16402" name="Text Box 160"/>
                  <p:cNvSpPr txBox="1">
                    <a:spLocks noChangeArrowheads="1"/>
                  </p:cNvSpPr>
                  <p:nvPr/>
                </p:nvSpPr>
                <p:spPr bwMode="auto">
                  <a:xfrm>
                    <a:off x="479425" y="6411913"/>
                    <a:ext cx="728082" cy="328285"/>
                  </a:xfrm>
                  <a:prstGeom prst="rect">
                    <a:avLst/>
                  </a:prstGeom>
                  <a:noFill/>
                  <a:ln w="12700">
                    <a:noFill/>
                    <a:miter lim="800000"/>
                    <a:headEnd/>
                    <a:tailEnd/>
                  </a:ln>
                </p:spPr>
                <p:txBody>
                  <a:bodyPr wrap="none" anchor="ctr">
                    <a:spAutoFit/>
                  </a:bodyPr>
                  <a:lstStyle/>
                  <a:p>
                    <a:pPr algn="ctr">
                      <a:spcBef>
                        <a:spcPct val="50000"/>
                      </a:spcBef>
                    </a:pPr>
                    <a:r>
                      <a:rPr lang="en-US" sz="900" b="1">
                        <a:latin typeface="Kruti Dev 010" pitchFamily="2" charset="0"/>
                      </a:rPr>
                      <a:t>©2006 TBBMI</a:t>
                    </a:r>
                  </a:p>
                </p:txBody>
              </p:sp>
              <p:sp>
                <p:nvSpPr>
                  <p:cNvPr id="226" name="Rectangle 161"/>
                  <p:cNvSpPr>
                    <a:spLocks noChangeArrowheads="1"/>
                  </p:cNvSpPr>
                  <p:nvPr/>
                </p:nvSpPr>
                <p:spPr bwMode="auto">
                  <a:xfrm>
                    <a:off x="7534269" y="6440304"/>
                    <a:ext cx="611064" cy="350171"/>
                  </a:xfrm>
                  <a:prstGeom prst="rect">
                    <a:avLst/>
                  </a:prstGeom>
                  <a:noFill/>
                  <a:ln w="12700">
                    <a:noFill/>
                    <a:miter lim="800000"/>
                    <a:headEnd/>
                    <a:tailEnd/>
                  </a:ln>
                  <a:effectLst/>
                </p:spPr>
                <p:txBody>
                  <a:bodyPr wrap="none" anchor="ctr">
                    <a:spAutoFit/>
                  </a:bodyPr>
                  <a:lstStyle/>
                  <a:p>
                    <a:pPr algn="ctr">
                      <a:defRPr/>
                    </a:pPr>
                    <a:r>
                      <a:rPr lang="en-US" sz="1000" b="1" dirty="0">
                        <a:effectLst>
                          <a:outerShdw blurRad="38100" dist="38100" dir="2700000" algn="tl">
                            <a:srgbClr val="C0C0C0"/>
                          </a:outerShdw>
                        </a:effectLst>
                        <a:latin typeface="Kruti Dev 010" pitchFamily="2" charset="0"/>
                        <a:ea typeface="ＭＳ Ｐゴシック" pitchFamily="-84" charset="-128"/>
                      </a:rPr>
                      <a:t>9.65.06.</a:t>
                    </a:r>
                  </a:p>
                </p:txBody>
              </p:sp>
              <p:sp>
                <p:nvSpPr>
                  <p:cNvPr id="227" name="Rectangle 162"/>
                  <p:cNvSpPr>
                    <a:spLocks noChangeArrowheads="1"/>
                  </p:cNvSpPr>
                  <p:nvPr/>
                </p:nvSpPr>
                <p:spPr bwMode="auto">
                  <a:xfrm>
                    <a:off x="8091480" y="6440304"/>
                    <a:ext cx="293670" cy="350171"/>
                  </a:xfrm>
                  <a:prstGeom prst="rect">
                    <a:avLst/>
                  </a:prstGeom>
                  <a:noFill/>
                  <a:ln w="12700">
                    <a:noFill/>
                    <a:miter lim="800000"/>
                    <a:headEnd/>
                    <a:tailEnd/>
                  </a:ln>
                  <a:effectLst/>
                </p:spPr>
                <p:txBody>
                  <a:bodyPr wrap="none" anchor="ctr">
                    <a:spAutoFit/>
                  </a:bodyPr>
                  <a:lstStyle/>
                  <a:p>
                    <a:pPr algn="ctr">
                      <a:defRPr/>
                    </a:pPr>
                    <a:r>
                      <a:rPr lang="en-US" sz="1000" b="1" dirty="0">
                        <a:effectLst>
                          <a:outerShdw blurRad="38100" dist="38100" dir="2700000" algn="tl">
                            <a:srgbClr val="C0C0C0"/>
                          </a:outerShdw>
                        </a:effectLst>
                        <a:latin typeface="Kruti Dev 010" pitchFamily="2" charset="0"/>
                        <a:ea typeface="ＭＳ Ｐゴシック" pitchFamily="-84" charset="-128"/>
                      </a:rPr>
                      <a:t>05</a:t>
                    </a:r>
                  </a:p>
                </p:txBody>
              </p:sp>
              <p:sp>
                <p:nvSpPr>
                  <p:cNvPr id="228" name="Text Box 163"/>
                  <p:cNvSpPr txBox="1">
                    <a:spLocks noChangeArrowheads="1"/>
                  </p:cNvSpPr>
                  <p:nvPr/>
                </p:nvSpPr>
                <p:spPr bwMode="auto">
                  <a:xfrm>
                    <a:off x="0" y="3954462"/>
                    <a:ext cx="4095585" cy="1006743"/>
                  </a:xfrm>
                  <a:prstGeom prst="rect">
                    <a:avLst/>
                  </a:prstGeom>
                  <a:solidFill>
                    <a:srgbClr val="023CCC"/>
                  </a:solidFill>
                  <a:ln w="57150">
                    <a:solidFill>
                      <a:srgbClr val="FFFF00"/>
                    </a:solidFill>
                    <a:miter lim="800000"/>
                    <a:headEnd/>
                    <a:tailEnd/>
                  </a:ln>
                  <a:effectLst>
                    <a:outerShdw blurRad="63500" dist="71842" dir="2700000" algn="ctr" rotWithShape="0">
                      <a:schemeClr val="tx1">
                        <a:alpha val="74998"/>
                      </a:schemeClr>
                    </a:outerShdw>
                  </a:effectLst>
                </p:spPr>
                <p:txBody>
                  <a:bodyPr anchor="ctr">
                    <a:spAutoFit/>
                  </a:bodyPr>
                  <a:lstStyle/>
                  <a:p>
                    <a:pPr algn="ctr">
                      <a:spcBef>
                        <a:spcPct val="50000"/>
                      </a:spcBef>
                      <a:defRPr/>
                    </a:pPr>
                    <a:r>
                      <a:rPr lang="en-US"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v/;;u </a:t>
                    </a:r>
                    <a:r>
                      <a:rPr lang="en-US" sz="4000" b="1" dirty="0" smtClean="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lgk;d </a:t>
                    </a:r>
                    <a:r>
                      <a:rPr lang="en-US" sz="4000" b="1" dirty="0" err="1" smtClean="0">
                        <a:ln>
                          <a:solidFill>
                            <a:srgbClr val="FFFF00"/>
                          </a:solidFill>
                        </a:ln>
                        <a:solidFill>
                          <a:srgbClr val="FFFF00"/>
                        </a:solidFill>
                        <a:effectLst>
                          <a:outerShdw blurRad="38100" dist="38100" dir="2700000" algn="tl">
                            <a:srgbClr val="000000">
                              <a:alpha val="43137"/>
                            </a:srgbClr>
                          </a:outerShdw>
                        </a:effectLst>
                        <a:latin typeface="Kruti Dev 010"/>
                        <a:ea typeface="+mn-ea"/>
                      </a:rPr>
                      <a:t>ƒŠ</a:t>
                    </a:r>
                    <a:endParaRPr lang="en-US"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endParaRPr>
                  </a:p>
                </p:txBody>
              </p:sp>
            </p:grpSp>
            <p:sp>
              <p:nvSpPr>
                <p:cNvPr id="16398" name="Line 13"/>
                <p:cNvSpPr>
                  <a:spLocks noChangeShapeType="1"/>
                </p:cNvSpPr>
                <p:nvPr/>
              </p:nvSpPr>
              <p:spPr bwMode="auto">
                <a:xfrm>
                  <a:off x="1061710" y="2559597"/>
                  <a:ext cx="1817687"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grpSp>
        </p:grpSp>
        <p:sp>
          <p:nvSpPr>
            <p:cNvPr id="201" name="Rectangle 200"/>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202"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0" y="0"/>
            <a:ext cx="9144622" cy="6858000"/>
            <a:chOff x="0" y="0"/>
            <a:chExt cx="9144622" cy="6858000"/>
          </a:xfrm>
        </p:grpSpPr>
        <p:grpSp>
          <p:nvGrpSpPr>
            <p:cNvPr id="17410" name="Group 52"/>
            <p:cNvGrpSpPr>
              <a:grpSpLocks/>
            </p:cNvGrpSpPr>
            <p:nvPr/>
          </p:nvGrpSpPr>
          <p:grpSpPr bwMode="auto">
            <a:xfrm>
              <a:off x="3208338" y="47625"/>
              <a:ext cx="2297112" cy="1660525"/>
              <a:chOff x="9175532" y="888120"/>
              <a:chExt cx="2297112" cy="1659761"/>
            </a:xfrm>
          </p:grpSpPr>
          <p:sp>
            <p:nvSpPr>
              <p:cNvPr id="54" name="Rectangle 4"/>
              <p:cNvSpPr>
                <a:spLocks noChangeArrowheads="1"/>
              </p:cNvSpPr>
              <p:nvPr/>
            </p:nvSpPr>
            <p:spPr bwMode="auto">
              <a:xfrm>
                <a:off x="9417209" y="888120"/>
                <a:ext cx="1505219"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a:ln>
                      <a:solidFill>
                        <a:srgbClr val="00FFFF"/>
                      </a:solidFill>
                    </a:ln>
                    <a:solidFill>
                      <a:srgbClr val="00FFFF"/>
                    </a:solidFill>
                    <a:latin typeface="Kruti Dev 050 " pitchFamily="2" charset="0"/>
                    <a:ea typeface="+mn-ea"/>
                  </a:rPr>
                  <a:t>1600 o"kZ</a:t>
                </a:r>
              </a:p>
            </p:txBody>
          </p:sp>
          <p:sp>
            <p:nvSpPr>
              <p:cNvPr id="55" name="Rectangle 5"/>
              <p:cNvSpPr>
                <a:spLocks noChangeArrowheads="1"/>
              </p:cNvSpPr>
              <p:nvPr/>
            </p:nvSpPr>
            <p:spPr bwMode="auto">
              <a:xfrm>
                <a:off x="9536991" y="1341092"/>
                <a:ext cx="1338507"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50 " pitchFamily="2" charset="0"/>
                    <a:ea typeface="+mn-ea"/>
                  </a:rPr>
                  <a:t>40 ys[kd</a:t>
                </a:r>
              </a:p>
            </p:txBody>
          </p:sp>
          <p:sp>
            <p:nvSpPr>
              <p:cNvPr id="56"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50 " pitchFamily="2" charset="0"/>
                    <a:ea typeface="+mn-ea"/>
                  </a:rPr>
                  <a:t>,d fo"k; %</a:t>
                </a:r>
              </a:p>
            </p:txBody>
          </p:sp>
          <p:sp>
            <p:nvSpPr>
              <p:cNvPr id="57" name="Rectangle 8"/>
              <p:cNvSpPr>
                <a:spLocks noChangeArrowheads="1"/>
              </p:cNvSpPr>
              <p:nvPr/>
            </p:nvSpPr>
            <p:spPr bwMode="auto">
              <a:xfrm>
                <a:off x="9175532" y="2027226"/>
                <a:ext cx="2297112"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50 " pitchFamily="2" charset="0"/>
                    <a:ea typeface="+mn-ea"/>
                  </a:rPr>
                  <a:t>ijes'oj dh efgek</a:t>
                </a:r>
              </a:p>
            </p:txBody>
          </p:sp>
        </p:grpSp>
        <p:sp>
          <p:nvSpPr>
            <p:cNvPr id="42" name="Rectangle 92"/>
            <p:cNvSpPr>
              <a:spLocks noChangeArrowheads="1"/>
            </p:cNvSpPr>
            <p:nvPr/>
          </p:nvSpPr>
          <p:spPr bwMode="auto">
            <a:xfrm rot="696128">
              <a:off x="2533651" y="4760913"/>
              <a:ext cx="1309688" cy="58261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50 " pitchFamily="2" charset="0"/>
                  <a:ea typeface="ＭＳ Ｐゴシック" charset="0"/>
                  <a:cs typeface="ＭＳ Ｐゴシック" charset="0"/>
                </a:rPr>
                <a:t>O;oLFkk</a:t>
              </a:r>
              <a:endParaRPr lang="en-US" sz="3200" b="1" dirty="0">
                <a:ln>
                  <a:solidFill>
                    <a:srgbClr val="00FF00"/>
                  </a:solidFill>
                </a:ln>
                <a:solidFill>
                  <a:srgbClr val="FFFF00"/>
                </a:solidFill>
                <a:latin typeface="Helvetica BlackOblique" charset="0"/>
                <a:ea typeface="ＭＳ Ｐゴシック" charset="0"/>
                <a:cs typeface="ＭＳ Ｐゴシック" charset="0"/>
              </a:endParaRPr>
            </a:p>
          </p:txBody>
        </p:sp>
        <p:sp>
          <p:nvSpPr>
            <p:cNvPr id="43" name="Rectangle 87"/>
            <p:cNvSpPr>
              <a:spLocks noChangeArrowheads="1"/>
            </p:cNvSpPr>
            <p:nvPr/>
          </p:nvSpPr>
          <p:spPr bwMode="auto">
            <a:xfrm rot="3267768">
              <a:off x="2884333" y="3797012"/>
              <a:ext cx="1775023" cy="58220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50 " pitchFamily="2" charset="0"/>
                  <a:ea typeface="ＭＳ Ｐゴシック" charset="0"/>
                  <a:cs typeface="ＭＳ Ｐゴシック" charset="0"/>
                </a:rPr>
                <a:t>dfork</a:t>
              </a:r>
            </a:p>
          </p:txBody>
        </p:sp>
        <p:sp>
          <p:nvSpPr>
            <p:cNvPr id="44" name="Rectangle 90"/>
            <p:cNvSpPr>
              <a:spLocks noChangeArrowheads="1"/>
            </p:cNvSpPr>
            <p:nvPr/>
          </p:nvSpPr>
          <p:spPr bwMode="auto">
            <a:xfrm rot="1755647">
              <a:off x="2428071" y="4354586"/>
              <a:ext cx="1889099" cy="582276"/>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50 " pitchFamily="2" charset="0"/>
                  <a:ea typeface="ＭＳ Ｐゴシック" charset="0"/>
                  <a:cs typeface="ＭＳ Ｐゴシック" charset="0"/>
                </a:rPr>
                <a:t>bfrgkl</a:t>
              </a:r>
            </a:p>
          </p:txBody>
        </p:sp>
        <p:sp>
          <p:nvSpPr>
            <p:cNvPr id="45" name="Rectangle 85"/>
            <p:cNvSpPr>
              <a:spLocks noChangeArrowheads="1"/>
            </p:cNvSpPr>
            <p:nvPr/>
          </p:nvSpPr>
          <p:spPr bwMode="auto">
            <a:xfrm rot="5246759">
              <a:off x="3474856" y="3677342"/>
              <a:ext cx="2048103" cy="58220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50 " pitchFamily="2" charset="0"/>
                  <a:ea typeface="ＭＳ Ｐゴシック" charset="0"/>
                  <a:cs typeface="ＭＳ Ｐゴシック" charset="0"/>
                </a:rPr>
                <a:t>Hkfo";oDrk</a:t>
              </a:r>
            </a:p>
          </p:txBody>
        </p:sp>
        <p:sp>
          <p:nvSpPr>
            <p:cNvPr id="48" name="Rectangle 93"/>
            <p:cNvSpPr>
              <a:spLocks noChangeArrowheads="1"/>
            </p:cNvSpPr>
            <p:nvPr/>
          </p:nvSpPr>
          <p:spPr bwMode="auto">
            <a:xfrm rot="18254599">
              <a:off x="4717279" y="3546929"/>
              <a:ext cx="1348737"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50 " pitchFamily="2" charset="0"/>
                  <a:ea typeface="+mn-ea"/>
                </a:rPr>
                <a:t>lqlekpkj</a:t>
              </a:r>
            </a:p>
          </p:txBody>
        </p:sp>
        <p:sp>
          <p:nvSpPr>
            <p:cNvPr id="49" name="Rectangle 89"/>
            <p:cNvSpPr>
              <a:spLocks noChangeArrowheads="1"/>
            </p:cNvSpPr>
            <p:nvPr/>
          </p:nvSpPr>
          <p:spPr bwMode="auto">
            <a:xfrm rot="19227900">
              <a:off x="4833953" y="3832351"/>
              <a:ext cx="2098328" cy="520713"/>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50 " pitchFamily="2" charset="0"/>
                  <a:ea typeface="+mn-ea"/>
                </a:rPr>
                <a:t>izsfjrksa ds dk;Z</a:t>
              </a:r>
            </a:p>
          </p:txBody>
        </p:sp>
        <p:sp>
          <p:nvSpPr>
            <p:cNvPr id="50" name="Rectangle 89"/>
            <p:cNvSpPr>
              <a:spLocks noChangeArrowheads="1"/>
            </p:cNvSpPr>
            <p:nvPr/>
          </p:nvSpPr>
          <p:spPr bwMode="auto">
            <a:xfrm rot="20643327">
              <a:off x="5795630" y="3838660"/>
              <a:ext cx="1431925" cy="95091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chemeClr val="hlink"/>
                  </a:solidFill>
                  <a:latin typeface="Helvetica BlackOblique" charset="0"/>
                  <a:ea typeface="ＭＳ Ｐゴシック" charset="0"/>
                  <a:cs typeface="ＭＳ Ｐゴシック" charset="0"/>
                </a:rPr>
                <a:t>       </a:t>
              </a:r>
              <a:r>
                <a:rPr lang="en-US" sz="2800" b="1" dirty="0">
                  <a:ln>
                    <a:solidFill>
                      <a:srgbClr val="FF0000"/>
                    </a:solidFill>
                  </a:ln>
                  <a:solidFill>
                    <a:schemeClr val="hlink"/>
                  </a:solidFill>
                  <a:latin typeface="Kruti Dev 050 " pitchFamily="2" charset="0"/>
                  <a:ea typeface="ＭＳ Ｐゴシック" charset="0"/>
                  <a:cs typeface="ＭＳ Ｐゴシック" charset="0"/>
                </a:rPr>
                <a:t>if=;ka</a:t>
              </a:r>
              <a:endParaRPr lang="en-US" sz="2800" b="1" dirty="0">
                <a:ln>
                  <a:solidFill>
                    <a:srgbClr val="FF0000"/>
                  </a:solidFill>
                </a:ln>
                <a:solidFill>
                  <a:srgbClr val="FFFF00"/>
                </a:solidFill>
                <a:latin typeface="Helvetica BlackOblique" charset="0"/>
                <a:ea typeface="ＭＳ Ｐゴシック" charset="0"/>
                <a:cs typeface="ＭＳ Ｐゴシック" charset="0"/>
              </a:endParaRPr>
            </a:p>
          </p:txBody>
        </p:sp>
        <p:sp>
          <p:nvSpPr>
            <p:cNvPr id="51" name="Rectangle 86"/>
            <p:cNvSpPr>
              <a:spLocks noChangeArrowheads="1"/>
            </p:cNvSpPr>
            <p:nvPr/>
          </p:nvSpPr>
          <p:spPr bwMode="auto">
            <a:xfrm>
              <a:off x="5432425" y="4989319"/>
              <a:ext cx="2105025" cy="52071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50 " pitchFamily="2" charset="0"/>
                  <a:ea typeface="+mn-ea"/>
                </a:rPr>
                <a:t>izdkf'krokD;</a:t>
              </a:r>
            </a:p>
          </p:txBody>
        </p:sp>
        <p:sp>
          <p:nvSpPr>
            <p:cNvPr id="152593" name="Rectangle 17"/>
            <p:cNvSpPr>
              <a:spLocks noChangeArrowheads="1"/>
            </p:cNvSpPr>
            <p:nvPr/>
          </p:nvSpPr>
          <p:spPr bwMode="auto">
            <a:xfrm>
              <a:off x="1963738" y="4578350"/>
              <a:ext cx="817562" cy="45878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400" b="1" dirty="0">
                  <a:solidFill>
                    <a:srgbClr val="FFFF00"/>
                  </a:solidFill>
                  <a:latin typeface="Mangal"/>
                  <a:ea typeface="+mn-ea"/>
                  <a:cs typeface="Mangal"/>
                </a:rPr>
                <a:t>१</a:t>
              </a:r>
              <a:endParaRPr lang="en-US" sz="2400" b="1" dirty="0">
                <a:solidFill>
                  <a:srgbClr val="FFFF00"/>
                </a:solidFill>
                <a:latin typeface="Times" charset="0"/>
                <a:ea typeface="+mn-ea"/>
              </a:endParaRPr>
            </a:p>
          </p:txBody>
        </p:sp>
        <p:sp>
          <p:nvSpPr>
            <p:cNvPr id="152594" name="Rectangle 18"/>
            <p:cNvSpPr>
              <a:spLocks noChangeArrowheads="1"/>
            </p:cNvSpPr>
            <p:nvPr/>
          </p:nvSpPr>
          <p:spPr bwMode="auto">
            <a:xfrm>
              <a:off x="2319338" y="3652838"/>
              <a:ext cx="817562"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cs typeface="Mangal"/>
                </a:rPr>
                <a:t>२</a:t>
              </a:r>
              <a:endParaRPr lang="en-US" sz="2800" b="1" dirty="0">
                <a:solidFill>
                  <a:srgbClr val="FFFF00"/>
                </a:solidFill>
                <a:latin typeface="Times" charset="0"/>
                <a:ea typeface="+mn-ea"/>
              </a:endParaRPr>
            </a:p>
          </p:txBody>
        </p:sp>
        <p:sp>
          <p:nvSpPr>
            <p:cNvPr id="152595" name="Rectangle 19"/>
            <p:cNvSpPr>
              <a:spLocks noChangeArrowheads="1"/>
            </p:cNvSpPr>
            <p:nvPr/>
          </p:nvSpPr>
          <p:spPr bwMode="auto">
            <a:xfrm>
              <a:off x="3190875" y="2897188"/>
              <a:ext cx="817563"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cs typeface="Mangal"/>
                </a:rPr>
                <a:t>३</a:t>
              </a:r>
              <a:endParaRPr lang="en-US" sz="2800" b="1" dirty="0">
                <a:solidFill>
                  <a:srgbClr val="FFFF00"/>
                </a:solidFill>
                <a:latin typeface="Times" charset="0"/>
                <a:ea typeface="+mn-ea"/>
              </a:endParaRPr>
            </a:p>
          </p:txBody>
        </p:sp>
        <p:sp>
          <p:nvSpPr>
            <p:cNvPr id="152596" name="Rectangle 20"/>
            <p:cNvSpPr>
              <a:spLocks noChangeArrowheads="1"/>
            </p:cNvSpPr>
            <p:nvPr/>
          </p:nvSpPr>
          <p:spPr bwMode="auto">
            <a:xfrm>
              <a:off x="4529138" y="2551113"/>
              <a:ext cx="817562"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cs typeface="Mangal"/>
                </a:rPr>
                <a:t>४</a:t>
              </a:r>
              <a:endParaRPr lang="en-US" sz="2800" b="1" dirty="0">
                <a:solidFill>
                  <a:srgbClr val="FFFF00"/>
                </a:solidFill>
                <a:latin typeface="Times" charset="0"/>
                <a:ea typeface="+mn-ea"/>
              </a:endParaRPr>
            </a:p>
          </p:txBody>
        </p:sp>
        <p:sp>
          <p:nvSpPr>
            <p:cNvPr id="152597" name="Rectangle 21"/>
            <p:cNvSpPr>
              <a:spLocks noChangeArrowheads="1"/>
            </p:cNvSpPr>
            <p:nvPr/>
          </p:nvSpPr>
          <p:spPr bwMode="auto">
            <a:xfrm>
              <a:off x="5489575" y="2936875"/>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cs typeface="Mangal"/>
                </a:rPr>
                <a:t>५</a:t>
              </a:r>
              <a:endParaRPr lang="en-US" sz="2800" b="1" dirty="0">
                <a:solidFill>
                  <a:srgbClr val="FFFF00"/>
                </a:solidFill>
                <a:latin typeface="Times" charset="0"/>
                <a:ea typeface="+mn-ea"/>
              </a:endParaRPr>
            </a:p>
          </p:txBody>
        </p:sp>
        <p:sp>
          <p:nvSpPr>
            <p:cNvPr id="17424" name="Rectangle 22"/>
            <p:cNvSpPr>
              <a:spLocks noChangeArrowheads="1"/>
            </p:cNvSpPr>
            <p:nvPr/>
          </p:nvSpPr>
          <p:spPr bwMode="auto">
            <a:xfrm>
              <a:off x="6018213" y="3384550"/>
              <a:ext cx="817562" cy="515938"/>
            </a:xfrm>
            <a:prstGeom prst="rect">
              <a:avLst/>
            </a:prstGeom>
            <a:noFill/>
            <a:ln w="12700">
              <a:noFill/>
              <a:miter lim="800000"/>
              <a:headEnd/>
              <a:tailEnd/>
            </a:ln>
          </p:spPr>
          <p:txBody>
            <a:bodyPr lIns="90487" tIns="44450" rIns="90487" bIns="44450">
              <a:spAutoFit/>
            </a:bodyPr>
            <a:lstStyle/>
            <a:p>
              <a:pPr>
                <a:spcBef>
                  <a:spcPct val="50000"/>
                </a:spcBef>
              </a:pPr>
              <a:r>
                <a:rPr lang="en-US" sz="2800" b="1">
                  <a:solidFill>
                    <a:srgbClr val="FFFF00"/>
                  </a:solidFill>
                  <a:latin typeface="Times" pitchFamily="18" charset="0"/>
                  <a:cs typeface="Mangal" pitchFamily="18" charset="0"/>
                </a:rPr>
                <a:t>६</a:t>
              </a:r>
              <a:endParaRPr lang="en-US" sz="2800" b="1">
                <a:solidFill>
                  <a:srgbClr val="FFFF00"/>
                </a:solidFill>
                <a:latin typeface="Times" pitchFamily="18" charset="0"/>
              </a:endParaRPr>
            </a:p>
          </p:txBody>
        </p:sp>
        <p:sp>
          <p:nvSpPr>
            <p:cNvPr id="152599" name="Rectangle 23"/>
            <p:cNvSpPr>
              <a:spLocks noChangeArrowheads="1"/>
            </p:cNvSpPr>
            <p:nvPr/>
          </p:nvSpPr>
          <p:spPr bwMode="auto">
            <a:xfrm>
              <a:off x="6454775" y="408940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cs typeface="Mangal"/>
                </a:rPr>
                <a:t>७</a:t>
              </a:r>
              <a:endParaRPr lang="en-US" sz="2800" b="1" dirty="0">
                <a:solidFill>
                  <a:srgbClr val="FFFF00"/>
                </a:solidFill>
                <a:latin typeface="Times" charset="0"/>
                <a:ea typeface="+mn-ea"/>
              </a:endParaRPr>
            </a:p>
          </p:txBody>
        </p:sp>
        <p:sp>
          <p:nvSpPr>
            <p:cNvPr id="152608" name="Rectangle 32"/>
            <p:cNvSpPr>
              <a:spLocks noChangeArrowheads="1"/>
            </p:cNvSpPr>
            <p:nvPr/>
          </p:nvSpPr>
          <p:spPr bwMode="auto">
            <a:xfrm>
              <a:off x="7127875" y="481965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cs typeface="Mangal"/>
                </a:rPr>
                <a:t>८</a:t>
              </a:r>
              <a:endParaRPr lang="en-US" sz="2800" b="1" dirty="0">
                <a:solidFill>
                  <a:srgbClr val="FFFF00"/>
                </a:solidFill>
                <a:latin typeface="Times" charset="0"/>
                <a:ea typeface="+mn-ea"/>
              </a:endParaRPr>
            </a:p>
          </p:txBody>
        </p:sp>
        <p:sp>
          <p:nvSpPr>
            <p:cNvPr id="17427" name="Freeform 33"/>
            <p:cNvSpPr>
              <a:spLocks/>
            </p:cNvSpPr>
            <p:nvPr/>
          </p:nvSpPr>
          <p:spPr bwMode="auto">
            <a:xfrm>
              <a:off x="1927225" y="4895850"/>
              <a:ext cx="52388" cy="1793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w="12700" cap="rnd">
              <a:noFill/>
              <a:round/>
              <a:headEnd/>
              <a:tailEnd/>
            </a:ln>
          </p:spPr>
          <p:txBody>
            <a:bodyPr/>
            <a:lstStyle/>
            <a:p>
              <a:endParaRPr lang="x-none"/>
            </a:p>
          </p:txBody>
        </p:sp>
        <p:sp>
          <p:nvSpPr>
            <p:cNvPr id="152621" name="Oval 45"/>
            <p:cNvSpPr>
              <a:spLocks noChangeArrowheads="1"/>
            </p:cNvSpPr>
            <p:nvPr/>
          </p:nvSpPr>
          <p:spPr bwMode="auto">
            <a:xfrm>
              <a:off x="3025775" y="923925"/>
              <a:ext cx="2700338" cy="798513"/>
            </a:xfrm>
            <a:prstGeom prst="ellipse">
              <a:avLst/>
            </a:prstGeom>
            <a:noFill/>
            <a:ln w="5715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Comic Sans MS" charset="0"/>
                <a:ea typeface="+mn-ea"/>
              </a:endParaRPr>
            </a:p>
          </p:txBody>
        </p:sp>
        <p:grpSp>
          <p:nvGrpSpPr>
            <p:cNvPr id="17429" name="Group 47"/>
            <p:cNvGrpSpPr>
              <a:grpSpLocks/>
            </p:cNvGrpSpPr>
            <p:nvPr/>
          </p:nvGrpSpPr>
          <p:grpSpPr bwMode="auto">
            <a:xfrm>
              <a:off x="2133600" y="2479675"/>
              <a:ext cx="5403850" cy="2843213"/>
              <a:chOff x="1344" y="1562"/>
              <a:chExt cx="3404" cy="1791"/>
            </a:xfrm>
          </p:grpSpPr>
          <p:sp>
            <p:nvSpPr>
              <p:cNvPr id="17439" name="Line 48"/>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p>
            </p:txBody>
          </p:sp>
          <p:sp>
            <p:nvSpPr>
              <p:cNvPr id="17440" name="Line 49"/>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p>
            </p:txBody>
          </p:sp>
          <p:sp>
            <p:nvSpPr>
              <p:cNvPr id="17441" name="Line 50"/>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p>
            </p:txBody>
          </p:sp>
          <p:sp>
            <p:nvSpPr>
              <p:cNvPr id="17442" name="Line 51"/>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p>
            </p:txBody>
          </p:sp>
          <p:sp>
            <p:nvSpPr>
              <p:cNvPr id="17443" name="Line 52"/>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p>
            </p:txBody>
          </p:sp>
          <p:sp>
            <p:nvSpPr>
              <p:cNvPr id="17444" name="Line 53"/>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p>
            </p:txBody>
          </p:sp>
          <p:sp>
            <p:nvSpPr>
              <p:cNvPr id="17445" name="Line 54"/>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p>
            </p:txBody>
          </p:sp>
          <p:sp>
            <p:nvSpPr>
              <p:cNvPr id="17446" name="Line 55"/>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p>
            </p:txBody>
          </p:sp>
          <p:sp>
            <p:nvSpPr>
              <p:cNvPr id="152633" name="Rectangle 57"/>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600" b="1" dirty="0">
                  <a:solidFill>
                    <a:srgbClr val="FFFF00"/>
                  </a:solidFill>
                  <a:latin typeface="Helvetica BlackOblique" charset="0"/>
                  <a:ea typeface="ＭＳ Ｐゴシック" charset="0"/>
                  <a:cs typeface="ＭＳ Ｐゴシック" charset="0"/>
                </a:endParaRPr>
              </a:p>
            </p:txBody>
          </p:sp>
          <p:sp>
            <p:nvSpPr>
              <p:cNvPr id="152635" name="Rectangle 59"/>
              <p:cNvSpPr>
                <a:spLocks noChangeArrowheads="1"/>
              </p:cNvSpPr>
              <p:nvPr/>
            </p:nvSpPr>
            <p:spPr bwMode="auto">
              <a:xfrm rot="20643327">
                <a:off x="3426" y="2833"/>
                <a:ext cx="9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Helvetica BlackOblique" charset="0"/>
                  <a:ea typeface="ＭＳ Ｐゴシック" charset="0"/>
                  <a:cs typeface="ＭＳ Ｐゴシック" charset="0"/>
                </a:endParaRPr>
              </a:p>
            </p:txBody>
          </p:sp>
          <p:sp>
            <p:nvSpPr>
              <p:cNvPr id="152636" name="Rectangle 60"/>
              <p:cNvSpPr>
                <a:spLocks noChangeArrowheads="1"/>
              </p:cNvSpPr>
              <p:nvPr/>
            </p:nvSpPr>
            <p:spPr bwMode="auto">
              <a:xfrm rot="19276533">
                <a:off x="3353" y="2465"/>
                <a:ext cx="622"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Helvetica BlackOblique" charset="0"/>
                  <a:ea typeface="ＭＳ Ｐゴシック" charset="0"/>
                  <a:cs typeface="ＭＳ Ｐゴシック" charset="0"/>
                </a:endParaRPr>
              </a:p>
            </p:txBody>
          </p:sp>
          <p:sp>
            <p:nvSpPr>
              <p:cNvPr id="152637" name="Rectangle 61"/>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Helvetica BlackOblique" charset="0"/>
                  <a:ea typeface="ＭＳ Ｐゴシック" charset="0"/>
                  <a:cs typeface="ＭＳ Ｐゴシック" charset="0"/>
                </a:endParaRPr>
              </a:p>
            </p:txBody>
          </p:sp>
          <p:sp>
            <p:nvSpPr>
              <p:cNvPr id="152638" name="Rectangle 62"/>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Helvetica BlackOblique" charset="0"/>
                  <a:ea typeface="ＭＳ Ｐゴシック" charset="0"/>
                  <a:cs typeface="ＭＳ Ｐゴシック" charset="0"/>
                </a:endParaRPr>
              </a:p>
            </p:txBody>
          </p:sp>
          <p:sp>
            <p:nvSpPr>
              <p:cNvPr id="152639" name="Rectangle 63"/>
              <p:cNvSpPr>
                <a:spLocks noChangeArrowheads="1"/>
              </p:cNvSpPr>
              <p:nvPr/>
            </p:nvSpPr>
            <p:spPr bwMode="auto">
              <a:xfrm rot="18254599">
                <a:off x="2907" y="2061"/>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Helvetica BlackOblique" charset="0"/>
                  <a:ea typeface="ＭＳ Ｐゴシック" charset="0"/>
                  <a:cs typeface="ＭＳ Ｐゴシック" charset="0"/>
                </a:endParaRPr>
              </a:p>
            </p:txBody>
          </p:sp>
        </p:grpSp>
        <p:sp>
          <p:nvSpPr>
            <p:cNvPr id="17425" name="Text Box 84"/>
            <p:cNvSpPr txBox="1">
              <a:spLocks noChangeArrowheads="1"/>
            </p:cNvSpPr>
            <p:nvPr/>
          </p:nvSpPr>
          <p:spPr bwMode="auto">
            <a:xfrm>
              <a:off x="0" y="1371600"/>
              <a:ext cx="2406315" cy="1015663"/>
            </a:xfrm>
            <a:prstGeom prst="rect">
              <a:avLst/>
            </a:prstGeom>
            <a:solidFill>
              <a:schemeClr val="bg1"/>
            </a:solidFill>
            <a:ln w="76200">
              <a:solidFill>
                <a:schemeClr val="hlink"/>
              </a:solidFill>
              <a:miter lim="800000"/>
              <a:headEnd/>
              <a:tailEnd/>
            </a:ln>
          </p:spPr>
          <p:txBody>
            <a:bodyPr>
              <a:spAutoFit/>
            </a:bodyPr>
            <a:lstStyle/>
            <a:p>
              <a:pPr algn="ctr">
                <a:spcBef>
                  <a:spcPct val="50000"/>
                </a:spcBef>
                <a:defRPr/>
              </a:pPr>
              <a:r>
                <a:rPr lang="en-US" sz="4000" dirty="0">
                  <a:ln>
                    <a:solidFill>
                      <a:schemeClr val="tx1"/>
                    </a:solidFill>
                  </a:ln>
                  <a:solidFill>
                    <a:srgbClr val="000000"/>
                  </a:solidFill>
                  <a:latin typeface="Kruti Dev 050 " pitchFamily="2" charset="0"/>
                </a:rPr>
                <a:t>js[</a:t>
              </a:r>
              <a:r>
                <a:rPr lang="en-US" sz="4000" dirty="0" err="1">
                  <a:ln>
                    <a:solidFill>
                      <a:schemeClr val="tx1"/>
                    </a:solidFill>
                  </a:ln>
                  <a:solidFill>
                    <a:srgbClr val="000000"/>
                  </a:solidFill>
                  <a:latin typeface="Kruti Dev 050 " pitchFamily="2" charset="0"/>
                </a:rPr>
                <a:t>kk</a:t>
              </a:r>
              <a:r>
                <a:rPr lang="en-US" sz="6000" b="1" dirty="0">
                  <a:ln>
                    <a:solidFill>
                      <a:srgbClr val="FFFF00"/>
                    </a:solidFill>
                  </a:ln>
                  <a:solidFill>
                    <a:srgbClr val="FAFD00"/>
                  </a:solidFill>
                  <a:effectLst>
                    <a:outerShdw blurRad="38100" dist="38100" dir="2700000" algn="tl">
                      <a:srgbClr val="000000">
                        <a:alpha val="43137"/>
                      </a:srgbClr>
                    </a:outerShdw>
                  </a:effectLst>
                  <a:latin typeface="Kruti Dev 050 " pitchFamily="2" charset="0"/>
                </a:rPr>
                <a:t> </a:t>
              </a:r>
              <a:r>
                <a:rPr lang="en-US" sz="4000" b="1" dirty="0">
                  <a:ln>
                    <a:solidFill>
                      <a:schemeClr val="tx1"/>
                    </a:solidFill>
                  </a:ln>
                  <a:solidFill>
                    <a:srgbClr val="080808"/>
                  </a:solidFill>
                  <a:effectLst>
                    <a:outerShdw blurRad="38100" dist="38100" dir="2700000" algn="tl">
                      <a:srgbClr val="000000">
                        <a:alpha val="43137"/>
                      </a:srgbClr>
                    </a:outerShdw>
                  </a:effectLst>
                  <a:latin typeface="Kruti Dev 050 " pitchFamily="2" charset="0"/>
                </a:rPr>
                <a:t>lh</a:t>
              </a:r>
              <a:endParaRPr lang="en-US" sz="1400" dirty="0">
                <a:ln>
                  <a:solidFill>
                    <a:schemeClr val="tx1"/>
                  </a:solidFill>
                </a:ln>
                <a:solidFill>
                  <a:srgbClr val="080808"/>
                </a:solidFill>
                <a:latin typeface="Arial Black" pitchFamily="34" charset="0"/>
              </a:endParaRPr>
            </a:p>
          </p:txBody>
        </p:sp>
        <p:sp>
          <p:nvSpPr>
            <p:cNvPr id="17431" name="Text Box 105"/>
            <p:cNvSpPr txBox="1">
              <a:spLocks noChangeArrowheads="1"/>
            </p:cNvSpPr>
            <p:nvPr/>
          </p:nvSpPr>
          <p:spPr bwMode="auto">
            <a:xfrm>
              <a:off x="449263" y="6445250"/>
              <a:ext cx="976312" cy="244475"/>
            </a:xfrm>
            <a:prstGeom prst="rect">
              <a:avLst/>
            </a:prstGeom>
            <a:noFill/>
            <a:ln w="12700">
              <a:noFill/>
              <a:miter lim="800000"/>
              <a:headEnd/>
              <a:tailEnd/>
            </a:ln>
          </p:spPr>
          <p:txBody>
            <a:bodyPr wrap="none" anchor="ctr">
              <a:spAutoFit/>
            </a:bodyPr>
            <a:lstStyle/>
            <a:p>
              <a:pPr algn="ctr">
                <a:spcBef>
                  <a:spcPct val="50000"/>
                </a:spcBef>
              </a:pPr>
              <a:r>
                <a:rPr lang="en-US" sz="900" b="1">
                  <a:solidFill>
                    <a:srgbClr val="FFFFFF"/>
                  </a:solidFill>
                  <a:latin typeface="Arial" pitchFamily="34" charset="0"/>
                </a:rPr>
                <a:t>© </a:t>
              </a:r>
              <a:r>
                <a:rPr lang="en-US" sz="1000" b="1">
                  <a:solidFill>
                    <a:srgbClr val="FFFFFF"/>
                  </a:solidFill>
                  <a:latin typeface="Arial" pitchFamily="34" charset="0"/>
                </a:rPr>
                <a:t>2006</a:t>
              </a:r>
              <a:r>
                <a:rPr lang="en-US" sz="900" b="1">
                  <a:solidFill>
                    <a:srgbClr val="FFFFFF"/>
                  </a:solidFill>
                  <a:latin typeface="Arial" pitchFamily="34" charset="0"/>
                </a:rPr>
                <a:t> TBBMI</a:t>
              </a:r>
            </a:p>
          </p:txBody>
        </p:sp>
        <p:grpSp>
          <p:nvGrpSpPr>
            <p:cNvPr id="4" name="Group 118"/>
            <p:cNvGrpSpPr>
              <a:grpSpLocks/>
            </p:cNvGrpSpPr>
            <p:nvPr/>
          </p:nvGrpSpPr>
          <p:grpSpPr bwMode="auto">
            <a:xfrm>
              <a:off x="0" y="0"/>
              <a:ext cx="9144622" cy="6858000"/>
              <a:chOff x="-7362" y="667"/>
              <a:chExt cx="5967" cy="4320"/>
            </a:xfrm>
          </p:grpSpPr>
          <p:pic>
            <p:nvPicPr>
              <p:cNvPr id="17437" name="Picture 119"/>
              <p:cNvPicPr>
                <a:picLocks noChangeAspect="1" noChangeArrowheads="1"/>
              </p:cNvPicPr>
              <p:nvPr/>
            </p:nvPicPr>
            <p:blipFill>
              <a:blip r:embed="rId3"/>
              <a:srcRect/>
              <a:stretch>
                <a:fillRect/>
              </a:stretch>
            </p:blipFill>
            <p:spPr bwMode="auto">
              <a:xfrm>
                <a:off x="-7362" y="667"/>
                <a:ext cx="5967" cy="4320"/>
              </a:xfrm>
              <a:prstGeom prst="rect">
                <a:avLst/>
              </a:prstGeom>
              <a:noFill/>
              <a:ln w="9525">
                <a:noFill/>
                <a:miter lim="800000"/>
                <a:headEnd/>
                <a:tailEnd/>
              </a:ln>
            </p:spPr>
          </p:pic>
          <p:sp>
            <p:nvSpPr>
              <p:cNvPr id="17438" name="WordArt 120"/>
              <p:cNvSpPr>
                <a:spLocks noChangeArrowheads="1" noChangeShapeType="1" noTextEdit="1"/>
              </p:cNvSpPr>
              <p:nvPr/>
            </p:nvSpPr>
            <p:spPr bwMode="auto">
              <a:xfrm>
                <a:off x="-7091" y="1839"/>
                <a:ext cx="5696" cy="235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en-US" kern="10" dirty="0">
                    <a:ln w="9525">
                      <a:round/>
                      <a:headEnd/>
                      <a:tailEnd/>
                    </a:ln>
                    <a:gradFill rotWithShape="1">
                      <a:gsLst>
                        <a:gs pos="0">
                          <a:srgbClr val="707070"/>
                        </a:gs>
                        <a:gs pos="50000">
                          <a:srgbClr val="FFFFFF"/>
                        </a:gs>
                        <a:gs pos="100000">
                          <a:srgbClr val="707070"/>
                        </a:gs>
                      </a:gsLst>
                      <a:lin ang="2700000" scaled="1"/>
                    </a:gradFill>
                    <a:latin typeface="Kruti Dev 010" pitchFamily="2" charset="0"/>
                  </a:rPr>
                  <a:t>ijes'oj</a:t>
                </a:r>
                <a:r>
                  <a:rPr lang="en-US" kern="10" dirty="0">
                    <a:ln w="9525">
                      <a:round/>
                      <a:headEnd/>
                      <a:tailEnd/>
                    </a:ln>
                    <a:gradFill rotWithShape="1">
                      <a:gsLst>
                        <a:gs pos="0">
                          <a:srgbClr val="707070"/>
                        </a:gs>
                        <a:gs pos="50000">
                          <a:srgbClr val="FFFFFF"/>
                        </a:gs>
                        <a:gs pos="100000">
                          <a:srgbClr val="707070"/>
                        </a:gs>
                      </a:gsLst>
                      <a:lin ang="2700000" scaled="1"/>
                    </a:gradFill>
                    <a:latin typeface="Kruti Dev 050 "/>
                  </a:rPr>
                  <a:t> dh </a:t>
                </a:r>
                <a:r>
                  <a:rPr lang="en-US" kern="10" dirty="0" err="1">
                    <a:ln w="9525">
                      <a:round/>
                      <a:headEnd/>
                      <a:tailEnd/>
                    </a:ln>
                    <a:gradFill rotWithShape="1">
                      <a:gsLst>
                        <a:gs pos="0">
                          <a:srgbClr val="707070"/>
                        </a:gs>
                        <a:gs pos="50000">
                          <a:srgbClr val="FFFFFF"/>
                        </a:gs>
                        <a:gs pos="100000">
                          <a:srgbClr val="707070"/>
                        </a:gs>
                      </a:gsLst>
                      <a:lin ang="2700000" scaled="1"/>
                    </a:gradFill>
                    <a:latin typeface="Kruti Dev 050 "/>
                  </a:rPr>
                  <a:t>efgek</a:t>
                </a:r>
                <a:endParaRPr lang="en-US" kern="10" dirty="0">
                  <a:ln w="9525">
                    <a:round/>
                    <a:headEnd/>
                    <a:tailEnd/>
                  </a:ln>
                  <a:gradFill rotWithShape="1">
                    <a:gsLst>
                      <a:gs pos="0">
                        <a:srgbClr val="707070"/>
                      </a:gs>
                      <a:gs pos="50000">
                        <a:srgbClr val="FFFFFF"/>
                      </a:gs>
                      <a:gs pos="100000">
                        <a:srgbClr val="707070"/>
                      </a:gs>
                    </a:gsLst>
                    <a:lin ang="2700000" scaled="1"/>
                  </a:gradFill>
                  <a:latin typeface="Kruti Dev 050 "/>
                </a:endParaRPr>
              </a:p>
            </p:txBody>
          </p:sp>
        </p:grpSp>
        <p:sp>
          <p:nvSpPr>
            <p:cNvPr id="152682" name="Rectangle 106"/>
            <p:cNvSpPr>
              <a:spLocks noChangeArrowheads="1"/>
            </p:cNvSpPr>
            <p:nvPr/>
          </p:nvSpPr>
          <p:spPr bwMode="auto">
            <a:xfrm>
              <a:off x="7581900" y="6438900"/>
              <a:ext cx="736600"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Comic Sans MS" charset="0"/>
                  <a:ea typeface="ＭＳ Ｐゴシック" charset="0"/>
                  <a:cs typeface="ＭＳ Ｐゴシック" charset="0"/>
                </a:rPr>
                <a:t>9.65.06.</a:t>
              </a:r>
              <a:endParaRPr lang="en-US" sz="1000" b="1" dirty="0">
                <a:effectLst>
                  <a:outerShdw blurRad="38100" dist="38100" dir="2700000" algn="tl">
                    <a:srgbClr val="FFFFFF"/>
                  </a:outerShdw>
                </a:effectLst>
                <a:latin typeface="Comic Sans MS" charset="0"/>
                <a:ea typeface="ＭＳ Ｐゴシック" charset="0"/>
                <a:cs typeface="ＭＳ Ｐゴシック" charset="0"/>
              </a:endParaRPr>
            </a:p>
          </p:txBody>
        </p:sp>
        <p:sp>
          <p:nvSpPr>
            <p:cNvPr id="152686" name="Rectangle 110"/>
            <p:cNvSpPr>
              <a:spLocks noChangeArrowheads="1"/>
            </p:cNvSpPr>
            <p:nvPr/>
          </p:nvSpPr>
          <p:spPr bwMode="auto">
            <a:xfrm>
              <a:off x="8115300" y="6438900"/>
              <a:ext cx="339725"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Comic Sans MS" charset="0"/>
                  <a:ea typeface="ＭＳ Ｐゴシック" charset="0"/>
                  <a:cs typeface="ＭＳ Ｐゴシック" charset="0"/>
                </a:rPr>
                <a:t>15</a:t>
              </a:r>
              <a:endParaRPr lang="en-US" sz="1000" b="1" dirty="0">
                <a:effectLst>
                  <a:outerShdw blurRad="38100" dist="38100" dir="2700000" algn="tl">
                    <a:srgbClr val="FFFFFF"/>
                  </a:outerShdw>
                </a:effectLst>
                <a:latin typeface="Comic Sans MS" charset="0"/>
                <a:ea typeface="ＭＳ Ｐゴシック" charset="0"/>
                <a:cs typeface="ＭＳ Ｐゴシック" charset="0"/>
              </a:endParaRPr>
            </a:p>
          </p:txBody>
        </p:sp>
        <p:sp>
          <p:nvSpPr>
            <p:cNvPr id="17435" name="Text Box 103"/>
            <p:cNvSpPr txBox="1">
              <a:spLocks noChangeArrowheads="1"/>
            </p:cNvSpPr>
            <p:nvPr/>
          </p:nvSpPr>
          <p:spPr bwMode="auto">
            <a:xfrm>
              <a:off x="8502650" y="6375400"/>
              <a:ext cx="323850" cy="366713"/>
            </a:xfrm>
            <a:prstGeom prst="rect">
              <a:avLst/>
            </a:prstGeom>
            <a:noFill/>
            <a:ln w="12700">
              <a:noFill/>
              <a:miter lim="800000"/>
              <a:headEnd/>
              <a:tailEnd/>
            </a:ln>
          </p:spPr>
          <p:txBody>
            <a:bodyPr wrap="none" anchor="ctr">
              <a:spAutoFit/>
            </a:bodyPr>
            <a:lstStyle/>
            <a:p>
              <a:pPr algn="ctr">
                <a:spcBef>
                  <a:spcPct val="50000"/>
                </a:spcBef>
              </a:pPr>
              <a:r>
                <a:rPr lang="en-US" sz="1800" b="1">
                  <a:solidFill>
                    <a:srgbClr val="FFFFFF"/>
                  </a:solidFill>
                </a:rPr>
                <a:t>2</a:t>
              </a:r>
            </a:p>
          </p:txBody>
        </p:sp>
        <p:sp>
          <p:nvSpPr>
            <p:cNvPr id="17436" name="Text Box 104"/>
            <p:cNvSpPr txBox="1">
              <a:spLocks noChangeArrowheads="1"/>
            </p:cNvSpPr>
            <p:nvPr/>
          </p:nvSpPr>
          <p:spPr bwMode="auto">
            <a:xfrm>
              <a:off x="8510588" y="6389688"/>
              <a:ext cx="307975" cy="336550"/>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rPr>
                <a:t>2</a:t>
              </a:r>
            </a:p>
          </p:txBody>
        </p:sp>
      </p:gr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76"/>
          <p:cNvGrpSpPr>
            <a:grpSpLocks/>
          </p:cNvGrpSpPr>
          <p:nvPr/>
        </p:nvGrpSpPr>
        <p:grpSpPr bwMode="auto">
          <a:xfrm>
            <a:off x="2097088" y="2479676"/>
            <a:ext cx="5756275" cy="2913063"/>
            <a:chOff x="1321" y="1562"/>
            <a:chExt cx="3626" cy="1835"/>
          </a:xfrm>
        </p:grpSpPr>
        <p:grpSp>
          <p:nvGrpSpPr>
            <p:cNvPr id="18462" name="Group 77"/>
            <p:cNvGrpSpPr>
              <a:grpSpLocks/>
            </p:cNvGrpSpPr>
            <p:nvPr/>
          </p:nvGrpSpPr>
          <p:grpSpPr bwMode="auto">
            <a:xfrm>
              <a:off x="1321" y="1562"/>
              <a:ext cx="3626" cy="1835"/>
              <a:chOff x="1321" y="1562"/>
              <a:chExt cx="3626" cy="1835"/>
            </a:xfrm>
          </p:grpSpPr>
          <p:sp>
            <p:nvSpPr>
              <p:cNvPr id="18464" name="Line 78"/>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8465" name="Line 79"/>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8466" name="Line 80"/>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8467" name="Line 81"/>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8468" name="Line 82"/>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8469" name="Line 83"/>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8470" name="Line 84"/>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8471" name="Line 85"/>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13078" name="Rectangle 86"/>
              <p:cNvSpPr>
                <a:spLocks noChangeArrowheads="1"/>
              </p:cNvSpPr>
              <p:nvPr/>
            </p:nvSpPr>
            <p:spPr bwMode="auto">
              <a:xfrm rot="5246759">
                <a:off x="2308" y="2340"/>
                <a:ext cx="1290" cy="59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00"/>
                      </a:solidFill>
                    </a:ln>
                    <a:solidFill>
                      <a:srgbClr val="21ED11"/>
                    </a:solidFill>
                    <a:latin typeface="Kruti Dev 010" pitchFamily="2" charset="0"/>
                    <a:ea typeface="+mn-ea"/>
                  </a:rPr>
                  <a:t>          </a:t>
                </a:r>
                <a:r>
                  <a:rPr lang="en-US" sz="2800" b="1" dirty="0">
                    <a:ln>
                      <a:solidFill>
                        <a:srgbClr val="00FF00"/>
                      </a:solidFill>
                    </a:ln>
                    <a:solidFill>
                      <a:srgbClr val="21ED11"/>
                    </a:solidFill>
                    <a:latin typeface="Kruti Dev 010" pitchFamily="2" charset="0"/>
                    <a:ea typeface="ＭＳ Ｐゴシック" charset="0"/>
                  </a:rPr>
                  <a:t>Hkfo”;oDrk</a:t>
                </a:r>
                <a:endParaRPr lang="en-US" sz="2800" b="1" dirty="0">
                  <a:ln>
                    <a:solidFill>
                      <a:srgbClr val="00FF00"/>
                    </a:solidFill>
                  </a:ln>
                  <a:solidFill>
                    <a:srgbClr val="21ED11"/>
                  </a:solidFill>
                  <a:latin typeface="Kruti Dev 010" pitchFamily="2" charset="0"/>
                  <a:ea typeface="+mn-ea"/>
                </a:endParaRPr>
              </a:p>
            </p:txBody>
          </p:sp>
          <p:sp>
            <p:nvSpPr>
              <p:cNvPr id="213079" name="Rectangle 87"/>
              <p:cNvSpPr>
                <a:spLocks noChangeArrowheads="1"/>
              </p:cNvSpPr>
              <p:nvPr/>
            </p:nvSpPr>
            <p:spPr bwMode="auto">
              <a:xfrm rot="20882444">
                <a:off x="3621" y="2875"/>
                <a:ext cx="1326" cy="5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400" b="1" dirty="0">
                    <a:ln>
                      <a:solidFill>
                        <a:srgbClr val="FF0000"/>
                      </a:solidFill>
                    </a:ln>
                    <a:solidFill>
                      <a:schemeClr val="hlink"/>
                    </a:solidFill>
                    <a:latin typeface="Kruti Dev 010" pitchFamily="2" charset="0"/>
                    <a:ea typeface="ＭＳ Ｐゴシック" charset="0"/>
                    <a:cs typeface="ＭＳ Ｐゴシック" charset="0"/>
                  </a:rPr>
                  <a:t>          izdkf’krokD;</a:t>
                </a:r>
                <a:endParaRPr lang="en-US" sz="2400" b="1" dirty="0">
                  <a:ln>
                    <a:solidFill>
                      <a:srgbClr val="FF0000"/>
                    </a:solidFill>
                  </a:ln>
                  <a:solidFill>
                    <a:srgbClr val="FFFF00"/>
                  </a:solidFill>
                  <a:latin typeface="Kruti Dev 010" pitchFamily="2" charset="0"/>
                  <a:ea typeface="ＭＳ Ｐゴシック" charset="0"/>
                  <a:cs typeface="ＭＳ Ｐゴシック" charset="0"/>
                </a:endParaRPr>
              </a:p>
            </p:txBody>
          </p:sp>
          <p:sp>
            <p:nvSpPr>
              <p:cNvPr id="213080" name="Rectangle 88"/>
              <p:cNvSpPr>
                <a:spLocks noChangeArrowheads="1"/>
              </p:cNvSpPr>
              <p:nvPr/>
            </p:nvSpPr>
            <p:spPr bwMode="auto">
              <a:xfrm rot="3267768">
                <a:off x="1757" y="2159"/>
                <a:ext cx="1118" cy="67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mn-ea"/>
                  </a:rPr>
                  <a:t>        </a:t>
                </a:r>
                <a:r>
                  <a:rPr lang="en-US" sz="3200" b="1" dirty="0">
                    <a:ln>
                      <a:solidFill>
                        <a:srgbClr val="00FF00"/>
                      </a:solidFill>
                    </a:ln>
                    <a:solidFill>
                      <a:srgbClr val="21ED11"/>
                    </a:solidFill>
                    <a:latin typeface="Kruti Dev 010" pitchFamily="2" charset="0"/>
                    <a:ea typeface="ＭＳ Ｐゴシック" charset="0"/>
                  </a:rPr>
                  <a:t>dkO;</a:t>
                </a:r>
                <a:endParaRPr lang="en-US" sz="3200" b="1" dirty="0">
                  <a:ln>
                    <a:solidFill>
                      <a:srgbClr val="00FF00"/>
                    </a:solidFill>
                  </a:ln>
                  <a:solidFill>
                    <a:srgbClr val="21ED11"/>
                  </a:solidFill>
                  <a:latin typeface="Kruti Dev 010" pitchFamily="2" charset="0"/>
                  <a:ea typeface="+mn-ea"/>
                </a:endParaRPr>
              </a:p>
            </p:txBody>
          </p:sp>
          <p:sp>
            <p:nvSpPr>
              <p:cNvPr id="213081" name="Rectangle 89"/>
              <p:cNvSpPr>
                <a:spLocks noChangeArrowheads="1"/>
              </p:cNvSpPr>
              <p:nvPr/>
            </p:nvSpPr>
            <p:spPr bwMode="auto">
              <a:xfrm rot="20643327">
                <a:off x="3575" y="2509"/>
                <a:ext cx="902" cy="59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chemeClr val="hlink"/>
                    </a:solidFill>
                    <a:latin typeface="Kruti Dev 010" pitchFamily="2" charset="0"/>
                    <a:ea typeface="ＭＳ Ｐゴシック" charset="0"/>
                    <a:cs typeface="ＭＳ Ｐゴシック" charset="0"/>
                  </a:rPr>
                  <a:t>       if=;ka</a:t>
                </a:r>
                <a:endParaRPr lang="en-US" sz="2800" b="1" dirty="0">
                  <a:ln>
                    <a:solidFill>
                      <a:srgbClr val="FF0000"/>
                    </a:solidFill>
                  </a:ln>
                  <a:solidFill>
                    <a:srgbClr val="FFFF00"/>
                  </a:solidFill>
                  <a:latin typeface="Kruti Dev 010" pitchFamily="2" charset="0"/>
                  <a:ea typeface="ＭＳ Ｐゴシック" charset="0"/>
                  <a:cs typeface="ＭＳ Ｐゴシック" charset="0"/>
                </a:endParaRPr>
              </a:p>
            </p:txBody>
          </p:sp>
          <p:sp>
            <p:nvSpPr>
              <p:cNvPr id="213082" name="Rectangle 90"/>
              <p:cNvSpPr>
                <a:spLocks noChangeArrowheads="1"/>
              </p:cNvSpPr>
              <p:nvPr/>
            </p:nvSpPr>
            <p:spPr bwMode="auto">
              <a:xfrm rot="19276533">
                <a:off x="3353" y="2280"/>
                <a:ext cx="622" cy="59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chemeClr val="hlink"/>
                    </a:solidFill>
                    <a:latin typeface="Kruti Dev 010" pitchFamily="2" charset="0"/>
                    <a:ea typeface="ＭＳ Ｐゴシック" charset="0"/>
                    <a:cs typeface="ＭＳ Ｐゴシック" charset="0"/>
                  </a:rPr>
                  <a:t>  izsfjr</a:t>
                </a:r>
                <a:endParaRPr lang="en-US" sz="2800" b="1" dirty="0">
                  <a:ln>
                    <a:solidFill>
                      <a:srgbClr val="FF0000"/>
                    </a:solidFill>
                  </a:ln>
                  <a:solidFill>
                    <a:srgbClr val="FFFF00"/>
                  </a:solidFill>
                  <a:latin typeface="Kruti Dev 010" pitchFamily="2" charset="0"/>
                  <a:ea typeface="ＭＳ Ｐゴシック" charset="0"/>
                  <a:cs typeface="ＭＳ Ｐゴシック" charset="0"/>
                </a:endParaRPr>
              </a:p>
            </p:txBody>
          </p:sp>
          <p:sp>
            <p:nvSpPr>
              <p:cNvPr id="213083" name="Rectangle 91"/>
              <p:cNvSpPr>
                <a:spLocks noChangeArrowheads="1"/>
              </p:cNvSpPr>
              <p:nvPr/>
            </p:nvSpPr>
            <p:spPr bwMode="auto">
              <a:xfrm rot="1755647">
                <a:off x="1321" y="2450"/>
                <a:ext cx="1190" cy="67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mn-ea"/>
                  </a:rPr>
                  <a:t>       </a:t>
                </a:r>
                <a:r>
                  <a:rPr lang="en-US" sz="3200" b="1" dirty="0">
                    <a:ln>
                      <a:solidFill>
                        <a:srgbClr val="00FF00"/>
                      </a:solidFill>
                    </a:ln>
                    <a:solidFill>
                      <a:srgbClr val="21ED11"/>
                    </a:solidFill>
                    <a:latin typeface="Kruti Dev 010" pitchFamily="2" charset="0"/>
                    <a:ea typeface="ＭＳ Ｐゴシック" charset="0"/>
                  </a:rPr>
                  <a:t>bfrgkl</a:t>
                </a:r>
                <a:endParaRPr lang="en-US" sz="3200" b="1" dirty="0">
                  <a:ln>
                    <a:solidFill>
                      <a:srgbClr val="00FF00"/>
                    </a:solidFill>
                  </a:ln>
                  <a:solidFill>
                    <a:srgbClr val="21ED11"/>
                  </a:solidFill>
                  <a:latin typeface="Kruti Dev 010" pitchFamily="2" charset="0"/>
                  <a:ea typeface="+mn-ea"/>
                </a:endParaRPr>
              </a:p>
            </p:txBody>
          </p:sp>
          <p:sp>
            <p:nvSpPr>
              <p:cNvPr id="213084" name="Rectangle 92"/>
              <p:cNvSpPr>
                <a:spLocks noChangeArrowheads="1"/>
              </p:cNvSpPr>
              <p:nvPr/>
            </p:nvSpPr>
            <p:spPr bwMode="auto">
              <a:xfrm rot="240000">
                <a:off x="1596" y="2999"/>
                <a:ext cx="825"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O;oLFkk</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213085" name="Rectangle 93"/>
              <p:cNvSpPr>
                <a:spLocks noChangeArrowheads="1"/>
              </p:cNvSpPr>
              <p:nvPr/>
            </p:nvSpPr>
            <p:spPr bwMode="auto">
              <a:xfrm rot="18254599">
                <a:off x="2903" y="205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213086" name="Rectangle 94"/>
            <p:cNvSpPr>
              <a:spLocks noChangeArrowheads="1"/>
            </p:cNvSpPr>
            <p:nvPr/>
          </p:nvSpPr>
          <p:spPr bwMode="auto">
            <a:xfrm rot="18254599">
              <a:off x="2797" y="2131"/>
              <a:ext cx="1222"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ＭＳ Ｐゴシック" charset="0"/>
                </a:rPr>
                <a:t>  lqlekpkj</a:t>
              </a:r>
              <a:endParaRPr lang="en-US" sz="2800" b="1" dirty="0">
                <a:ln>
                  <a:solidFill>
                    <a:srgbClr val="FF0000"/>
                  </a:solidFill>
                </a:ln>
                <a:solidFill>
                  <a:srgbClr val="E81034"/>
                </a:solidFill>
                <a:latin typeface="Kruti Dev 010" pitchFamily="2" charset="0"/>
                <a:ea typeface="+mn-ea"/>
              </a:endParaRPr>
            </a:p>
          </p:txBody>
        </p:sp>
      </p:grpSp>
      <p:sp>
        <p:nvSpPr>
          <p:cNvPr id="18435"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18436"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12996" name="Rectangle 4"/>
          <p:cNvSpPr>
            <a:spLocks noChangeArrowheads="1"/>
          </p:cNvSpPr>
          <p:nvPr/>
        </p:nvSpPr>
        <p:spPr bwMode="auto">
          <a:xfrm>
            <a:off x="3578721"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ƒ</a:t>
            </a:r>
            <a:r>
              <a:rPr lang="en-US" sz="3200" b="1" dirty="0" err="1" smtClean="0">
                <a:ln>
                  <a:solidFill>
                    <a:srgbClr val="00FFFF"/>
                  </a:solidFill>
                </a:ln>
                <a:solidFill>
                  <a:srgbClr val="00FFFF"/>
                </a:solidFill>
                <a:effectLst>
                  <a:outerShdw blurRad="38100" dist="38100" dir="2700000" algn="tl">
                    <a:srgbClr val="000000">
                      <a:alpha val="43137"/>
                    </a:srgbClr>
                  </a:outerShdw>
                </a:effectLst>
                <a:latin typeface="Kruti Dev 010"/>
                <a:ea typeface="+mn-ea"/>
              </a:rPr>
              <a:t>ˆŒŒ</a:t>
            </a:r>
            <a:r>
              <a:rPr lang="en-US" sz="32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r>
              <a:rPr lang="en-US" sz="3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o"kZ</a:t>
            </a:r>
          </a:p>
        </p:txBody>
      </p:sp>
      <p:sp>
        <p:nvSpPr>
          <p:cNvPr id="212997" name="Rectangle 5"/>
          <p:cNvSpPr>
            <a:spLocks noChangeArrowheads="1"/>
          </p:cNvSpPr>
          <p:nvPr/>
        </p:nvSpPr>
        <p:spPr bwMode="auto">
          <a:xfrm>
            <a:off x="3603897" y="389920"/>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a:t>
            </a:r>
            <a:r>
              <a:rPr lang="en-US" sz="2800" b="1" dirty="0" smtClean="0">
                <a:ln>
                  <a:solidFill>
                    <a:srgbClr val="00FFFF"/>
                  </a:solidFill>
                </a:ln>
                <a:solidFill>
                  <a:srgbClr val="00FFFF"/>
                </a:solidFill>
                <a:effectLst>
                  <a:outerShdw blurRad="38100" dist="38100" dir="2700000" algn="tl">
                    <a:srgbClr val="000000">
                      <a:alpha val="43137"/>
                    </a:srgbClr>
                  </a:outerShdw>
                </a:effectLst>
                <a:latin typeface="Kruti Dev 010"/>
                <a:ea typeface="+mn-ea"/>
              </a:rPr>
              <a:t>Œ</a:t>
            </a:r>
            <a:r>
              <a:rPr lang="en-US" sz="28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ys[kd</a:t>
            </a:r>
          </a:p>
        </p:txBody>
      </p:sp>
      <p:sp>
        <p:nvSpPr>
          <p:cNvPr id="212998" name="Rectangle 6"/>
          <p:cNvSpPr>
            <a:spLocks noChangeArrowheads="1"/>
          </p:cNvSpPr>
          <p:nvPr/>
        </p:nvSpPr>
        <p:spPr bwMode="auto">
          <a:xfrm>
            <a:off x="3654534" y="73188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,d fo"k; %</a:t>
            </a:r>
          </a:p>
        </p:txBody>
      </p:sp>
      <p:sp>
        <p:nvSpPr>
          <p:cNvPr id="18440"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13000" name="Rectangle 8"/>
          <p:cNvSpPr>
            <a:spLocks noChangeArrowheads="1"/>
          </p:cNvSpPr>
          <p:nvPr/>
        </p:nvSpPr>
        <p:spPr bwMode="auto">
          <a:xfrm>
            <a:off x="2945575" y="1107578"/>
            <a:ext cx="2793069" cy="107465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3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ijes'oj dh efgek</a:t>
            </a:r>
          </a:p>
        </p:txBody>
      </p:sp>
      <p:sp>
        <p:nvSpPr>
          <p:cNvPr id="213001" name="Rectangle 9"/>
          <p:cNvSpPr>
            <a:spLocks noChangeArrowheads="1"/>
          </p:cNvSpPr>
          <p:nvPr/>
        </p:nvSpPr>
        <p:spPr bwMode="auto">
          <a:xfrm>
            <a:off x="6210574" y="804206"/>
            <a:ext cx="2943113"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altLang="en-US"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rPr>
              <a:t>^^u;k** fu;e</a:t>
            </a:r>
            <a:endParaRPr lang="en-US"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endParaRPr>
          </a:p>
        </p:txBody>
      </p:sp>
      <p:sp>
        <p:nvSpPr>
          <p:cNvPr id="213002" name="Rectangle 10"/>
          <p:cNvSpPr>
            <a:spLocks noChangeArrowheads="1"/>
          </p:cNvSpPr>
          <p:nvPr/>
        </p:nvSpPr>
        <p:spPr bwMode="auto">
          <a:xfrm>
            <a:off x="400050" y="700088"/>
            <a:ext cx="284853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rPr>
              <a:t>^^iqjkuk** fu;e</a:t>
            </a:r>
          </a:p>
        </p:txBody>
      </p:sp>
      <p:sp>
        <p:nvSpPr>
          <p:cNvPr id="213003"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13004"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13005"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13006"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13009"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13010"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13013"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13014"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nvGrpSpPr>
          <p:cNvPr id="4" name="Group 95"/>
          <p:cNvGrpSpPr>
            <a:grpSpLocks/>
          </p:cNvGrpSpPr>
          <p:nvPr/>
        </p:nvGrpSpPr>
        <p:grpSpPr bwMode="auto">
          <a:xfrm>
            <a:off x="973138" y="3211513"/>
            <a:ext cx="7497762" cy="1014412"/>
            <a:chOff x="683" y="1447"/>
            <a:chExt cx="4723" cy="639"/>
          </a:xfrm>
        </p:grpSpPr>
        <p:sp>
          <p:nvSpPr>
            <p:cNvPr id="213053" name="Text Box 61"/>
            <p:cNvSpPr txBox="1">
              <a:spLocks noChangeArrowheads="1"/>
            </p:cNvSpPr>
            <p:nvPr/>
          </p:nvSpPr>
          <p:spPr bwMode="auto">
            <a:xfrm>
              <a:off x="683" y="1447"/>
              <a:ext cx="4504" cy="485"/>
            </a:xfrm>
            <a:prstGeom prst="rect">
              <a:avLst/>
            </a:prstGeom>
            <a:solidFill>
              <a:srgbClr val="023CCC"/>
            </a:solidFill>
            <a:ln w="57150">
              <a:solidFill>
                <a:srgbClr val="FEF800"/>
              </a:solidFill>
              <a:miter lim="800000"/>
              <a:headEnd/>
              <a:tailEnd/>
            </a:ln>
            <a:effectLst>
              <a:outerShdw blurRad="63500" dist="89803" dir="2700000" algn="ctr" rotWithShape="0">
                <a:srgbClr val="000000">
                  <a:alpha val="74998"/>
                </a:srgbClr>
              </a:outerShdw>
            </a:effectLst>
          </p:spPr>
          <p:txBody>
            <a:bodyPr>
              <a:spAutoFit/>
            </a:bodyPr>
            <a:lstStyle/>
            <a:p>
              <a:pPr algn="ctr">
                <a:spcBef>
                  <a:spcPct val="50000"/>
                </a:spcBef>
                <a:defRPr/>
              </a:pPr>
              <a:r>
                <a:rPr lang="en-US" sz="4400" dirty="0">
                  <a:ln>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84" charset="-128"/>
                </a:rPr>
                <a:t>iqjkuk vuqca/k ------- u;k vuqca/k</a:t>
              </a:r>
            </a:p>
          </p:txBody>
        </p:sp>
        <p:sp>
          <p:nvSpPr>
            <p:cNvPr id="18461" name="Text Box 63"/>
            <p:cNvSpPr txBox="1">
              <a:spLocks noChangeArrowheads="1"/>
            </p:cNvSpPr>
            <p:nvPr/>
          </p:nvSpPr>
          <p:spPr bwMode="auto">
            <a:xfrm>
              <a:off x="840" y="1682"/>
              <a:ext cx="4566" cy="404"/>
            </a:xfrm>
            <a:prstGeom prst="rect">
              <a:avLst/>
            </a:prstGeom>
            <a:noFill/>
            <a:ln w="12700">
              <a:noFill/>
              <a:miter lim="800000"/>
              <a:headEnd/>
              <a:tailEnd/>
            </a:ln>
          </p:spPr>
          <p:txBody>
            <a:bodyPr>
              <a:spAutoFit/>
            </a:bodyPr>
            <a:lstStyle/>
            <a:p>
              <a:pPr>
                <a:spcBef>
                  <a:spcPct val="50000"/>
                </a:spcBef>
              </a:pPr>
              <a:endParaRPr lang="en-US" b="1">
                <a:solidFill>
                  <a:srgbClr val="FEF800"/>
                </a:solidFill>
                <a:latin typeface="Kruti Dev 010" pitchFamily="2" charset="0"/>
              </a:endParaRPr>
            </a:p>
          </p:txBody>
        </p:sp>
      </p:grpSp>
      <p:grpSp>
        <p:nvGrpSpPr>
          <p:cNvPr id="5" name="Group 96"/>
          <p:cNvGrpSpPr>
            <a:grpSpLocks/>
          </p:cNvGrpSpPr>
          <p:nvPr/>
        </p:nvGrpSpPr>
        <p:grpSpPr bwMode="auto">
          <a:xfrm>
            <a:off x="0" y="2206625"/>
            <a:ext cx="9144000" cy="3590925"/>
            <a:chOff x="461" y="659"/>
            <a:chExt cx="5760" cy="2262"/>
          </a:xfrm>
        </p:grpSpPr>
        <p:sp>
          <p:nvSpPr>
            <p:cNvPr id="213054" name="Text Box 62"/>
            <p:cNvSpPr txBox="1">
              <a:spLocks noChangeArrowheads="1"/>
            </p:cNvSpPr>
            <p:nvPr/>
          </p:nvSpPr>
          <p:spPr bwMode="auto">
            <a:xfrm>
              <a:off x="461" y="659"/>
              <a:ext cx="5760" cy="834"/>
            </a:xfrm>
            <a:prstGeom prst="rect">
              <a:avLst/>
            </a:prstGeom>
            <a:solidFill>
              <a:srgbClr val="023CCC"/>
            </a:solidFill>
            <a:ln w="57150">
              <a:solidFill>
                <a:srgbClr val="FEF800"/>
              </a:solidFill>
              <a:miter lim="800000"/>
              <a:headEnd/>
              <a:tailEnd/>
            </a:ln>
            <a:effectLst>
              <a:outerShdw blurRad="63500" dist="89803" dir="2700000" algn="ctr" rotWithShape="0">
                <a:srgbClr val="000000">
                  <a:alpha val="74998"/>
                </a:srgbClr>
              </a:outerShdw>
            </a:effectLst>
          </p:spPr>
          <p:txBody>
            <a:bodyPr>
              <a:spAutoFit/>
            </a:bodyPr>
            <a:lstStyle/>
            <a:p>
              <a:pPr algn="ctr">
                <a:spcBef>
                  <a:spcPct val="50000"/>
                </a:spcBef>
                <a:defRPr/>
              </a:pPr>
              <a:r>
                <a:rPr lang="en-US" sz="4000" b="1" dirty="0">
                  <a:ln>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84" charset="-128"/>
                </a:rPr>
                <a:t>ijes'oj dh iqjkuh bPNk ---- ijes'oj dh u;h bPNk</a:t>
              </a:r>
            </a:p>
          </p:txBody>
        </p:sp>
        <p:sp>
          <p:nvSpPr>
            <p:cNvPr id="18459" name="Text Box 64"/>
            <p:cNvSpPr txBox="1">
              <a:spLocks noChangeArrowheads="1"/>
            </p:cNvSpPr>
            <p:nvPr/>
          </p:nvSpPr>
          <p:spPr bwMode="auto">
            <a:xfrm>
              <a:off x="637" y="2517"/>
              <a:ext cx="4809" cy="404"/>
            </a:xfrm>
            <a:prstGeom prst="rect">
              <a:avLst/>
            </a:prstGeom>
            <a:noFill/>
            <a:ln w="12700">
              <a:noFill/>
              <a:miter lim="800000"/>
              <a:headEnd/>
              <a:tailEnd/>
            </a:ln>
          </p:spPr>
          <p:txBody>
            <a:bodyPr>
              <a:spAutoFit/>
            </a:bodyPr>
            <a:lstStyle/>
            <a:p>
              <a:pPr>
                <a:spcBef>
                  <a:spcPct val="50000"/>
                </a:spcBef>
              </a:pPr>
              <a:endParaRPr lang="en-US" b="1">
                <a:solidFill>
                  <a:srgbClr val="FEF800"/>
                </a:solidFill>
                <a:latin typeface="Kruti Dev 010" pitchFamily="2" charset="0"/>
              </a:endParaRPr>
            </a:p>
          </p:txBody>
        </p:sp>
      </p:grpSp>
      <p:sp>
        <p:nvSpPr>
          <p:cNvPr id="18454" name="Text Box 67"/>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8455" name="Text Box 70"/>
          <p:cNvSpPr txBox="1">
            <a:spLocks noChangeArrowheads="1"/>
          </p:cNvSpPr>
          <p:nvPr/>
        </p:nvSpPr>
        <p:spPr bwMode="auto">
          <a:xfrm>
            <a:off x="255478" y="1535770"/>
            <a:ext cx="2317750" cy="646331"/>
          </a:xfrm>
          <a:prstGeom prst="rect">
            <a:avLst/>
          </a:prstGeom>
          <a:solidFill>
            <a:schemeClr val="bg1"/>
          </a:solidFill>
          <a:ln w="76200">
            <a:solidFill>
              <a:schemeClr val="hlink"/>
            </a:solidFill>
            <a:miter lim="800000"/>
            <a:headEnd/>
            <a:tailEnd/>
          </a:ln>
        </p:spPr>
        <p:txBody>
          <a:bodyPr>
            <a:spAutoFit/>
          </a:bodyPr>
          <a:lstStyle/>
          <a:p>
            <a:pPr algn="ctr">
              <a:spcBef>
                <a:spcPct val="50000"/>
              </a:spcBef>
              <a:defRPr/>
            </a:pPr>
            <a:r>
              <a:rPr lang="en-US" dirty="0">
                <a:ln>
                  <a:solidFill>
                    <a:schemeClr val="tx1"/>
                  </a:solidFill>
                </a:ln>
                <a:effectLst>
                  <a:outerShdw blurRad="38100" dist="38100" dir="2700000" algn="tl">
                    <a:srgbClr val="000000">
                      <a:alpha val="43137"/>
                    </a:srgbClr>
                  </a:outerShdw>
                </a:effectLst>
                <a:latin typeface="Kruti Dev 010" pitchFamily="2" charset="0"/>
              </a:rPr>
              <a:t>js[kk Mh</a:t>
            </a:r>
          </a:p>
        </p:txBody>
      </p:sp>
      <p:sp>
        <p:nvSpPr>
          <p:cNvPr id="213065" name="Rectangle 73"/>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16</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18457" name="Text Box 74"/>
          <p:cNvSpPr txBox="1">
            <a:spLocks noChangeArrowheads="1"/>
          </p:cNvSpPr>
          <p:nvPr/>
        </p:nvSpPr>
        <p:spPr bwMode="auto">
          <a:xfrm>
            <a:off x="8510588" y="6402388"/>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4</a:t>
            </a:r>
          </a:p>
        </p:txBody>
      </p:sp>
      <p:sp>
        <p:nvSpPr>
          <p:cNvPr id="48" name="Rectangle 47"/>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sp>
        <p:nvSpPr>
          <p:cNvPr id="49"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3002"/>
                                        </p:tgtEl>
                                        <p:attrNameLst>
                                          <p:attrName>style.visibility</p:attrName>
                                        </p:attrNameLst>
                                      </p:cBhvr>
                                      <p:to>
                                        <p:strVal val="visible"/>
                                      </p:to>
                                    </p:set>
                                    <p:animEffect transition="in" filter="fade">
                                      <p:cBhvr>
                                        <p:cTn id="7" dur="1000"/>
                                        <p:tgtEl>
                                          <p:spTgt spid="213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3001"/>
                                        </p:tgtEl>
                                        <p:attrNameLst>
                                          <p:attrName>style.visibility</p:attrName>
                                        </p:attrNameLst>
                                      </p:cBhvr>
                                      <p:to>
                                        <p:strVal val="visible"/>
                                      </p:to>
                                    </p:set>
                                    <p:animEffect transition="in" filter="fade">
                                      <p:cBhvr>
                                        <p:cTn id="12" dur="1000"/>
                                        <p:tgtEl>
                                          <p:spTgt spid="2130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346075" y="104036"/>
            <a:ext cx="9679650" cy="6753964"/>
            <a:chOff x="-346075" y="104036"/>
            <a:chExt cx="9679650" cy="6753964"/>
          </a:xfrm>
        </p:grpSpPr>
        <p:grpSp>
          <p:nvGrpSpPr>
            <p:cNvPr id="19458" name="Group 67"/>
            <p:cNvGrpSpPr>
              <a:grpSpLocks/>
            </p:cNvGrpSpPr>
            <p:nvPr/>
          </p:nvGrpSpPr>
          <p:grpSpPr bwMode="auto">
            <a:xfrm>
              <a:off x="-346075" y="104036"/>
              <a:ext cx="9679650" cy="6630518"/>
              <a:chOff x="-346075" y="104775"/>
              <a:chExt cx="9679650" cy="6629779"/>
            </a:xfrm>
          </p:grpSpPr>
          <p:sp>
            <p:nvSpPr>
              <p:cNvPr id="63" name="Rectangle 90"/>
              <p:cNvSpPr>
                <a:spLocks noChangeArrowheads="1"/>
              </p:cNvSpPr>
              <p:nvPr/>
            </p:nvSpPr>
            <p:spPr bwMode="auto">
              <a:xfrm rot="1755647">
                <a:off x="2428110" y="4354851"/>
                <a:ext cx="1889125" cy="582211"/>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64" name="Rectangle 87"/>
              <p:cNvSpPr>
                <a:spLocks noChangeArrowheads="1"/>
              </p:cNvSpPr>
              <p:nvPr/>
            </p:nvSpPr>
            <p:spPr bwMode="auto">
              <a:xfrm rot="3267768">
                <a:off x="2884488" y="3893546"/>
                <a:ext cx="177482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65" name="Rectangle 85"/>
              <p:cNvSpPr>
                <a:spLocks noChangeArrowheads="1"/>
              </p:cNvSpPr>
              <p:nvPr/>
            </p:nvSpPr>
            <p:spPr bwMode="auto">
              <a:xfrm rot="5246759">
                <a:off x="3475038" y="3677646"/>
                <a:ext cx="204787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66" name="Rectangle 93"/>
              <p:cNvSpPr>
                <a:spLocks noChangeArrowheads="1"/>
              </p:cNvSpPr>
              <p:nvPr/>
            </p:nvSpPr>
            <p:spPr bwMode="auto">
              <a:xfrm rot="18254599">
                <a:off x="4487863" y="3339509"/>
                <a:ext cx="193992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lqlekpkj</a:t>
                </a:r>
              </a:p>
            </p:txBody>
          </p:sp>
          <p:sp>
            <p:nvSpPr>
              <p:cNvPr id="67" name="Rectangle 89"/>
              <p:cNvSpPr>
                <a:spLocks noChangeArrowheads="1"/>
              </p:cNvSpPr>
              <p:nvPr/>
            </p:nvSpPr>
            <p:spPr bwMode="auto">
              <a:xfrm rot="19227900">
                <a:off x="4986028" y="3784552"/>
                <a:ext cx="2098357" cy="520655"/>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izsfjrksa ds dk;Z</a:t>
                </a:r>
              </a:p>
            </p:txBody>
          </p:sp>
          <p:grpSp>
            <p:nvGrpSpPr>
              <p:cNvPr id="19464" name="Group 80"/>
              <p:cNvGrpSpPr>
                <a:grpSpLocks/>
              </p:cNvGrpSpPr>
              <p:nvPr/>
            </p:nvGrpSpPr>
            <p:grpSpPr bwMode="auto">
              <a:xfrm>
                <a:off x="2133600" y="2451100"/>
                <a:ext cx="5403850" cy="2871788"/>
                <a:chOff x="1344" y="1544"/>
                <a:chExt cx="3404" cy="1809"/>
              </a:xfrm>
            </p:grpSpPr>
            <p:grpSp>
              <p:nvGrpSpPr>
                <p:cNvPr id="19501" name="Group 81"/>
                <p:cNvGrpSpPr>
                  <a:grpSpLocks/>
                </p:cNvGrpSpPr>
                <p:nvPr/>
              </p:nvGrpSpPr>
              <p:grpSpPr bwMode="auto">
                <a:xfrm>
                  <a:off x="1344" y="1544"/>
                  <a:ext cx="3404" cy="1809"/>
                  <a:chOff x="1344" y="1544"/>
                  <a:chExt cx="3404" cy="1809"/>
                </a:xfrm>
              </p:grpSpPr>
              <p:sp>
                <p:nvSpPr>
                  <p:cNvPr id="19503" name="Line 82"/>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9504" name="Line 83"/>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9505" name="Line 84"/>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9506" name="Line 85"/>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9507" name="Line 86"/>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9508" name="Line 87"/>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9509" name="Line 88"/>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9510" name="Line 89"/>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2538" name="Rectangle 90"/>
                  <p:cNvSpPr>
                    <a:spLocks noChangeArrowheads="1"/>
                  </p:cNvSpPr>
                  <p:nvPr/>
                </p:nvSpPr>
                <p:spPr bwMode="auto">
                  <a:xfrm rot="5246759">
                    <a:off x="2189" y="2390"/>
                    <a:ext cx="1290"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21ED11"/>
                      </a:solidFill>
                      <a:latin typeface="Kruti Dev 010" pitchFamily="2" charset="0"/>
                      <a:ea typeface="+mn-ea"/>
                    </a:endParaRPr>
                  </a:p>
                </p:txBody>
              </p:sp>
              <p:sp>
                <p:nvSpPr>
                  <p:cNvPr id="232539" name="Rectangle 91"/>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600" b="1" dirty="0">
                      <a:solidFill>
                        <a:srgbClr val="FFFF00"/>
                      </a:solidFill>
                      <a:latin typeface="Kruti Dev 010" pitchFamily="2" charset="0"/>
                      <a:ea typeface="ＭＳ Ｐゴシック" charset="0"/>
                      <a:cs typeface="ＭＳ Ｐゴシック" charset="0"/>
                    </a:endParaRPr>
                  </a:p>
                </p:txBody>
              </p:sp>
              <p:sp>
                <p:nvSpPr>
                  <p:cNvPr id="232540" name="Rectangle 92"/>
                  <p:cNvSpPr>
                    <a:spLocks noChangeArrowheads="1"/>
                  </p:cNvSpPr>
                  <p:nvPr/>
                </p:nvSpPr>
                <p:spPr bwMode="auto">
                  <a:xfrm rot="3267768">
                    <a:off x="1817" y="2526"/>
                    <a:ext cx="1118"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21ED11"/>
                      </a:solidFill>
                      <a:latin typeface="Kruti Dev 010" pitchFamily="2" charset="0"/>
                      <a:ea typeface="+mn-ea"/>
                    </a:endParaRPr>
                  </a:p>
                </p:txBody>
              </p:sp>
              <p:sp>
                <p:nvSpPr>
                  <p:cNvPr id="232541" name="Rectangle 93"/>
                  <p:cNvSpPr>
                    <a:spLocks noChangeArrowheads="1"/>
                  </p:cNvSpPr>
                  <p:nvPr/>
                </p:nvSpPr>
                <p:spPr bwMode="auto">
                  <a:xfrm rot="20643327">
                    <a:off x="3426" y="2833"/>
                    <a:ext cx="9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ＭＳ Ｐゴシック" charset="0"/>
                      <a:cs typeface="ＭＳ Ｐゴシック" charset="0"/>
                    </a:endParaRPr>
                  </a:p>
                </p:txBody>
              </p:sp>
              <p:sp>
                <p:nvSpPr>
                  <p:cNvPr id="232542" name="Rectangle 94"/>
                  <p:cNvSpPr>
                    <a:spLocks noChangeArrowheads="1"/>
                  </p:cNvSpPr>
                  <p:nvPr/>
                </p:nvSpPr>
                <p:spPr bwMode="auto">
                  <a:xfrm rot="19276533">
                    <a:off x="3353" y="2465"/>
                    <a:ext cx="622"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ＭＳ Ｐゴシック" charset="0"/>
                      <a:cs typeface="ＭＳ Ｐゴシック" charset="0"/>
                    </a:endParaRPr>
                  </a:p>
                </p:txBody>
              </p:sp>
              <p:sp>
                <p:nvSpPr>
                  <p:cNvPr id="232543" name="Rectangle 95"/>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21ED11"/>
                      </a:solidFill>
                      <a:latin typeface="Kruti Dev 010" pitchFamily="2" charset="0"/>
                      <a:ea typeface="+mn-ea"/>
                    </a:endParaRPr>
                  </a:p>
                </p:txBody>
              </p:sp>
              <p:sp>
                <p:nvSpPr>
                  <p:cNvPr id="232544" name="Rectangle 96"/>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ＭＳ Ｐゴシック" charset="0"/>
                      <a:cs typeface="ＭＳ Ｐゴシック" charset="0"/>
                    </a:endParaRPr>
                  </a:p>
                </p:txBody>
              </p:sp>
              <p:sp>
                <p:nvSpPr>
                  <p:cNvPr id="232545" name="Rectangle 97"/>
                  <p:cNvSpPr>
                    <a:spLocks noChangeArrowheads="1"/>
                  </p:cNvSpPr>
                  <p:nvPr/>
                </p:nvSpPr>
                <p:spPr bwMode="auto">
                  <a:xfrm rot="18254599">
                    <a:off x="2907" y="2061"/>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232546" name="Rectangle 98"/>
                <p:cNvSpPr>
                  <a:spLocks noChangeArrowheads="1"/>
                </p:cNvSpPr>
                <p:nvPr/>
              </p:nvSpPr>
              <p:spPr bwMode="auto">
                <a:xfrm rot="18254599">
                  <a:off x="2827" y="2187"/>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E81034"/>
                    </a:solidFill>
                    <a:latin typeface="Kruti Dev 010" pitchFamily="2" charset="0"/>
                    <a:ea typeface="+mn-ea"/>
                  </a:endParaRPr>
                </a:p>
              </p:txBody>
            </p:sp>
          </p:grpSp>
          <p:sp>
            <p:nvSpPr>
              <p:cNvPr id="19465" name="Rectangle 2"/>
              <p:cNvSpPr>
                <a:spLocks noChangeArrowheads="1"/>
              </p:cNvSpPr>
              <p:nvPr/>
            </p:nvSpPr>
            <p:spPr bwMode="auto">
              <a:xfrm>
                <a:off x="3162300" y="303213"/>
                <a:ext cx="287338" cy="305178"/>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19466" name="Rectangle 3"/>
              <p:cNvSpPr>
                <a:spLocks noChangeArrowheads="1"/>
              </p:cNvSpPr>
              <p:nvPr/>
            </p:nvSpPr>
            <p:spPr bwMode="auto">
              <a:xfrm>
                <a:off x="3163888" y="628650"/>
                <a:ext cx="317500" cy="305178"/>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19467" name="Rectangle 7"/>
              <p:cNvSpPr>
                <a:spLocks noChangeArrowheads="1"/>
              </p:cNvSpPr>
              <p:nvPr/>
            </p:nvSpPr>
            <p:spPr bwMode="auto">
              <a:xfrm>
                <a:off x="3159125" y="1012825"/>
                <a:ext cx="304800" cy="305178"/>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32459" name="Rectangle 11"/>
              <p:cNvSpPr>
                <a:spLocks noChangeArrowheads="1"/>
              </p:cNvSpPr>
              <p:nvPr/>
            </p:nvSpPr>
            <p:spPr bwMode="auto">
              <a:xfrm>
                <a:off x="114300" y="940446"/>
                <a:ext cx="817563"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2460" name="Rectangle 12"/>
              <p:cNvSpPr>
                <a:spLocks noChangeArrowheads="1"/>
              </p:cNvSpPr>
              <p:nvPr/>
            </p:nvSpPr>
            <p:spPr bwMode="auto">
              <a:xfrm>
                <a:off x="5930900" y="940446"/>
                <a:ext cx="817563"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2461" name="Rectangle 13"/>
              <p:cNvSpPr>
                <a:spLocks noChangeArrowheads="1"/>
              </p:cNvSpPr>
              <p:nvPr/>
            </p:nvSpPr>
            <p:spPr bwMode="auto">
              <a:xfrm>
                <a:off x="-101600" y="1753155"/>
                <a:ext cx="817563"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2462" name="Rectangle 14"/>
              <p:cNvSpPr>
                <a:spLocks noChangeArrowheads="1"/>
              </p:cNvSpPr>
              <p:nvPr/>
            </p:nvSpPr>
            <p:spPr bwMode="auto">
              <a:xfrm>
                <a:off x="5934075" y="1762679"/>
                <a:ext cx="817563"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2463" name="Rectangle 15"/>
              <p:cNvSpPr>
                <a:spLocks noChangeArrowheads="1"/>
              </p:cNvSpPr>
              <p:nvPr/>
            </p:nvSpPr>
            <p:spPr bwMode="auto">
              <a:xfrm>
                <a:off x="6406493" y="2033478"/>
                <a:ext cx="2927082" cy="705242"/>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b="1" dirty="0">
                    <a:ln>
                      <a:solidFill>
                        <a:srgbClr val="FFFF00"/>
                      </a:solidFill>
                    </a:ln>
                    <a:solidFill>
                      <a:srgbClr val="FFFF00"/>
                    </a:solidFill>
                    <a:latin typeface="Kruti Dev 010" pitchFamily="2" charset="0"/>
                    <a:ea typeface="ＭＳ Ｐゴシック" pitchFamily="-84" charset="-128"/>
                  </a:rPr>
                  <a:t>  </a:t>
                </a:r>
                <a:r>
                  <a:rPr lang="en-US" altLang="en-US" sz="4000" b="1" dirty="0" smtClean="0">
                    <a:ln>
                      <a:solidFill>
                        <a:srgbClr val="FFFF00"/>
                      </a:solidFill>
                    </a:ln>
                    <a:solidFill>
                      <a:srgbClr val="FFFF00"/>
                    </a:solidFill>
                    <a:latin typeface="Kruti Dev 010" pitchFamily="2" charset="0"/>
                    <a:ea typeface="ＭＳ Ｐゴシック" pitchFamily="-84" charset="-128"/>
                  </a:rPr>
                  <a:t>^^„</a:t>
                </a:r>
                <a:r>
                  <a:rPr lang="en-US" altLang="en-US" sz="4000" b="1" dirty="0" smtClean="0">
                    <a:ln>
                      <a:solidFill>
                        <a:srgbClr val="FFFF00"/>
                      </a:solidFill>
                    </a:ln>
                    <a:solidFill>
                      <a:srgbClr val="FFFF00"/>
                    </a:solidFill>
                    <a:latin typeface="Kruti Dev 010"/>
                    <a:ea typeface="ＭＳ Ｐゴシック" pitchFamily="-84" charset="-128"/>
                  </a:rPr>
                  <a:t>‰</a:t>
                </a:r>
                <a:r>
                  <a:rPr lang="en-US" altLang="en-US" sz="4000" b="1" dirty="0" smtClean="0">
                    <a:ln>
                      <a:solidFill>
                        <a:srgbClr val="FFFF00"/>
                      </a:solidFill>
                    </a:ln>
                    <a:solidFill>
                      <a:srgbClr val="FFFF00"/>
                    </a:solidFill>
                    <a:latin typeface="Kruti Dev 010" pitchFamily="2" charset="0"/>
                    <a:ea typeface="ＭＳ Ｐゴシック" pitchFamily="-84" charset="-128"/>
                  </a:rPr>
                  <a:t>** </a:t>
                </a:r>
                <a:r>
                  <a:rPr lang="en-US" altLang="en-US" sz="4000" b="1" dirty="0">
                    <a:ln>
                      <a:solidFill>
                        <a:srgbClr val="FFFF00"/>
                      </a:solidFill>
                    </a:ln>
                    <a:solidFill>
                      <a:srgbClr val="FFFF00"/>
                    </a:solidFill>
                    <a:latin typeface="Kruti Dev 010" pitchFamily="2" charset="0"/>
                    <a:ea typeface="ＭＳ Ｐゴシック" pitchFamily="-84" charset="-128"/>
                  </a:rPr>
                  <a:t>iqLrdsa</a:t>
                </a:r>
              </a:p>
            </p:txBody>
          </p:sp>
          <p:sp>
            <p:nvSpPr>
              <p:cNvPr id="232464" name="Rectangle 16"/>
              <p:cNvSpPr>
                <a:spLocks noChangeArrowheads="1"/>
              </p:cNvSpPr>
              <p:nvPr/>
            </p:nvSpPr>
            <p:spPr bwMode="auto">
              <a:xfrm>
                <a:off x="0" y="1983116"/>
                <a:ext cx="2507096" cy="705242"/>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4000" b="1" dirty="0" smtClean="0">
                    <a:ln>
                      <a:solidFill>
                        <a:srgbClr val="FFFF00"/>
                      </a:solidFill>
                    </a:ln>
                    <a:solidFill>
                      <a:srgbClr val="FFFF00"/>
                    </a:solidFill>
                    <a:latin typeface="Kruti Dev 010" pitchFamily="2" charset="0"/>
                    <a:ea typeface="ＭＳ Ｐゴシック" pitchFamily="-84" charset="-128"/>
                  </a:rPr>
                  <a:t>^^…</a:t>
                </a:r>
                <a:r>
                  <a:rPr lang="en-US" altLang="en-US" sz="4000" b="1" dirty="0" smtClean="0">
                    <a:ln>
                      <a:solidFill>
                        <a:srgbClr val="FFFF00"/>
                      </a:solidFill>
                    </a:ln>
                    <a:solidFill>
                      <a:srgbClr val="FFFF00"/>
                    </a:solidFill>
                    <a:latin typeface="Kruti Dev 010"/>
                    <a:ea typeface="ＭＳ Ｐゴシック" pitchFamily="-84" charset="-128"/>
                  </a:rPr>
                  <a:t>‹</a:t>
                </a:r>
                <a:r>
                  <a:rPr lang="en-US" altLang="en-US" sz="4000" b="1" dirty="0" smtClean="0">
                    <a:ln>
                      <a:solidFill>
                        <a:srgbClr val="FFFF00"/>
                      </a:solidFill>
                    </a:ln>
                    <a:solidFill>
                      <a:srgbClr val="FFFF00"/>
                    </a:solidFill>
                    <a:latin typeface="Kruti Dev 010" pitchFamily="2" charset="0"/>
                    <a:ea typeface="ＭＳ Ｐゴシック" pitchFamily="-84" charset="-128"/>
                  </a:rPr>
                  <a:t>** </a:t>
                </a:r>
                <a:r>
                  <a:rPr lang="en-US" altLang="en-US" sz="4000" b="1" dirty="0">
                    <a:ln>
                      <a:solidFill>
                        <a:srgbClr val="FFFF00"/>
                      </a:solidFill>
                    </a:ln>
                    <a:solidFill>
                      <a:srgbClr val="FFFF00"/>
                    </a:solidFill>
                    <a:latin typeface="Kruti Dev 010" pitchFamily="2" charset="0"/>
                    <a:ea typeface="ＭＳ Ｐゴシック" pitchFamily="-84" charset="-128"/>
                  </a:rPr>
                  <a:t>iqLrdsa</a:t>
                </a:r>
                <a:endParaRPr lang="en-US" sz="4000" b="1" dirty="0">
                  <a:ln>
                    <a:solidFill>
                      <a:srgbClr val="FFFF00"/>
                    </a:solidFill>
                  </a:ln>
                  <a:solidFill>
                    <a:srgbClr val="FFFF00"/>
                  </a:solidFill>
                  <a:latin typeface="Kruti Dev 010" pitchFamily="2" charset="0"/>
                  <a:ea typeface="ＭＳ Ｐゴシック" pitchFamily="-84" charset="-128"/>
                </a:endParaRPr>
              </a:p>
            </p:txBody>
          </p:sp>
          <p:sp>
            <p:nvSpPr>
              <p:cNvPr id="232465" name="Rectangle 17"/>
              <p:cNvSpPr>
                <a:spLocks noChangeArrowheads="1"/>
              </p:cNvSpPr>
              <p:nvPr/>
            </p:nvSpPr>
            <p:spPr bwMode="auto">
              <a:xfrm>
                <a:off x="6397625" y="2318242"/>
                <a:ext cx="817563"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2466" name="Rectangle 18"/>
              <p:cNvSpPr>
                <a:spLocks noChangeArrowheads="1"/>
              </p:cNvSpPr>
              <p:nvPr/>
            </p:nvSpPr>
            <p:spPr bwMode="auto">
              <a:xfrm>
                <a:off x="50800" y="2357926"/>
                <a:ext cx="817563"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2469" name="Rectangle 21"/>
              <p:cNvSpPr>
                <a:spLocks noChangeArrowheads="1"/>
              </p:cNvSpPr>
              <p:nvPr/>
            </p:nvSpPr>
            <p:spPr bwMode="auto">
              <a:xfrm>
                <a:off x="6205538" y="3142063"/>
                <a:ext cx="817562" cy="363496"/>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2470" name="Rectangle 22"/>
              <p:cNvSpPr>
                <a:spLocks noChangeArrowheads="1"/>
              </p:cNvSpPr>
              <p:nvPr/>
            </p:nvSpPr>
            <p:spPr bwMode="auto">
              <a:xfrm>
                <a:off x="-346075" y="3148413"/>
                <a:ext cx="817563" cy="363496"/>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2499" name="Line 51"/>
              <p:cNvSpPr>
                <a:spLocks noChangeShapeType="1"/>
              </p:cNvSpPr>
              <p:nvPr/>
            </p:nvSpPr>
            <p:spPr bwMode="auto">
              <a:xfrm>
                <a:off x="7135813" y="1884904"/>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2503" name="Line 55"/>
              <p:cNvSpPr>
                <a:spLocks noChangeShapeType="1"/>
              </p:cNvSpPr>
              <p:nvPr/>
            </p:nvSpPr>
            <p:spPr bwMode="auto">
              <a:xfrm>
                <a:off x="866775" y="1894427"/>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9480" name="Text Box 65"/>
              <p:cNvSpPr txBox="1">
                <a:spLocks noChangeArrowheads="1"/>
              </p:cNvSpPr>
              <p:nvPr/>
            </p:nvSpPr>
            <p:spPr bwMode="auto">
              <a:xfrm>
                <a:off x="8720138" y="104775"/>
                <a:ext cx="282450" cy="400065"/>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9481" name="Text Box 68"/>
              <p:cNvSpPr txBox="1">
                <a:spLocks noChangeArrowheads="1"/>
              </p:cNvSpPr>
              <p:nvPr/>
            </p:nvSpPr>
            <p:spPr bwMode="auto">
              <a:xfrm>
                <a:off x="2413000" y="1828800"/>
                <a:ext cx="2317750" cy="584200"/>
              </a:xfrm>
              <a:prstGeom prst="rect">
                <a:avLst/>
              </a:prstGeom>
              <a:solidFill>
                <a:schemeClr val="bg1"/>
              </a:solidFill>
              <a:ln w="76200">
                <a:solidFill>
                  <a:schemeClr val="hlink"/>
                </a:solidFill>
                <a:miter lim="800000"/>
                <a:headEnd/>
                <a:tailEnd/>
              </a:ln>
            </p:spPr>
            <p:txBody>
              <a:bodyPr>
                <a:spAutoFit/>
              </a:bodyPr>
              <a:lstStyle/>
              <a:p>
                <a:pPr algn="ctr">
                  <a:spcBef>
                    <a:spcPct val="50000"/>
                  </a:spcBef>
                </a:pPr>
                <a:r>
                  <a:rPr lang="en-US" sz="3200">
                    <a:latin typeface="Kruti Dev 010" pitchFamily="2" charset="0"/>
                  </a:rPr>
                  <a:t>js[kk bZ</a:t>
                </a:r>
              </a:p>
            </p:txBody>
          </p:sp>
          <p:sp>
            <p:nvSpPr>
              <p:cNvPr id="232519" name="Rectangle 71"/>
              <p:cNvSpPr>
                <a:spLocks noChangeArrowheads="1"/>
              </p:cNvSpPr>
              <p:nvPr/>
            </p:nvSpPr>
            <p:spPr bwMode="auto">
              <a:xfrm>
                <a:off x="8091488" y="6438933"/>
                <a:ext cx="293670" cy="246194"/>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17</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19483" name="Text Box 72"/>
              <p:cNvSpPr txBox="1">
                <a:spLocks noChangeArrowheads="1"/>
              </p:cNvSpPr>
              <p:nvPr/>
            </p:nvSpPr>
            <p:spPr bwMode="auto">
              <a:xfrm>
                <a:off x="8535988" y="6396038"/>
                <a:ext cx="272831" cy="338516"/>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3</a:t>
                </a:r>
              </a:p>
            </p:txBody>
          </p:sp>
          <p:grpSp>
            <p:nvGrpSpPr>
              <p:cNvPr id="19484" name="Group 73"/>
              <p:cNvGrpSpPr>
                <a:grpSpLocks/>
              </p:cNvGrpSpPr>
              <p:nvPr/>
            </p:nvGrpSpPr>
            <p:grpSpPr bwMode="auto">
              <a:xfrm>
                <a:off x="1560020" y="2472067"/>
                <a:ext cx="6113463" cy="2001838"/>
                <a:chOff x="1066" y="1248"/>
                <a:chExt cx="3851" cy="1261"/>
              </a:xfrm>
            </p:grpSpPr>
            <p:grpSp>
              <p:nvGrpSpPr>
                <p:cNvPr id="19496" name="Group 74"/>
                <p:cNvGrpSpPr>
                  <a:grpSpLocks/>
                </p:cNvGrpSpPr>
                <p:nvPr/>
              </p:nvGrpSpPr>
              <p:grpSpPr bwMode="auto">
                <a:xfrm>
                  <a:off x="1666" y="1858"/>
                  <a:ext cx="2518" cy="651"/>
                  <a:chOff x="1820" y="1858"/>
                  <a:chExt cx="2518" cy="651"/>
                </a:xfrm>
              </p:grpSpPr>
              <p:sp>
                <p:nvSpPr>
                  <p:cNvPr id="232523" name="Text Box 75"/>
                  <p:cNvSpPr txBox="1">
                    <a:spLocks noChangeArrowheads="1"/>
                  </p:cNvSpPr>
                  <p:nvPr/>
                </p:nvSpPr>
                <p:spPr bwMode="auto">
                  <a:xfrm>
                    <a:off x="1863" y="1869"/>
                    <a:ext cx="2275" cy="640"/>
                  </a:xfrm>
                  <a:prstGeom prst="rect">
                    <a:avLst/>
                  </a:prstGeom>
                  <a:gradFill rotWithShape="0">
                    <a:gsLst>
                      <a:gs pos="0">
                        <a:srgbClr val="0BFF0B">
                          <a:gamma/>
                          <a:shade val="3137"/>
                          <a:invGamma/>
                        </a:srgbClr>
                      </a:gs>
                      <a:gs pos="50000">
                        <a:srgbClr val="0BFF0B"/>
                      </a:gs>
                      <a:gs pos="100000">
                        <a:srgbClr val="0BFF0B">
                          <a:gamma/>
                          <a:shade val="3137"/>
                          <a:invGamma/>
                        </a:srgbClr>
                      </a:gs>
                    </a:gsLst>
                    <a:lin ang="5400000" scaled="1"/>
                  </a:gradFill>
                  <a:ln w="76200">
                    <a:solidFill>
                      <a:srgbClr val="CF0E30"/>
                    </a:solidFill>
                    <a:miter lim="800000"/>
                    <a:headEnd/>
                    <a:tailEnd/>
                  </a:ln>
                  <a:effectLst>
                    <a:outerShdw blurRad="63500" dist="38099" dir="2700000"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lgn="ctr">
                      <a:spcBef>
                        <a:spcPct val="50000"/>
                      </a:spcBef>
                      <a:defRPr/>
                    </a:pPr>
                    <a:r>
                      <a:rPr lang="en-US" sz="6000" dirty="0" smtClean="0">
                        <a:solidFill>
                          <a:srgbClr val="CF0E30"/>
                        </a:solidFill>
                        <a:latin typeface="Kruti Dev 010" pitchFamily="2" charset="0"/>
                      </a:rPr>
                      <a:t> </a:t>
                    </a:r>
                  </a:p>
                </p:txBody>
              </p:sp>
              <p:sp>
                <p:nvSpPr>
                  <p:cNvPr id="19500" name="Text Box 76"/>
                  <p:cNvSpPr txBox="1">
                    <a:spLocks noChangeArrowheads="1"/>
                  </p:cNvSpPr>
                  <p:nvPr/>
                </p:nvSpPr>
                <p:spPr bwMode="auto">
                  <a:xfrm>
                    <a:off x="1820" y="1858"/>
                    <a:ext cx="2518" cy="634"/>
                  </a:xfrm>
                  <a:prstGeom prst="rect">
                    <a:avLst/>
                  </a:prstGeom>
                  <a:noFill/>
                  <a:ln w="12700">
                    <a:noFill/>
                    <a:miter lim="800000"/>
                    <a:headEnd/>
                    <a:tailEnd/>
                  </a:ln>
                </p:spPr>
                <p:txBody>
                  <a:bodyPr>
                    <a:spAutoFit/>
                  </a:bodyPr>
                  <a:lstStyle/>
                  <a:p>
                    <a:pPr>
                      <a:spcBef>
                        <a:spcPct val="50000"/>
                      </a:spcBef>
                    </a:pPr>
                    <a:r>
                      <a:rPr lang="x-none" sz="6000" dirty="0">
                        <a:solidFill>
                          <a:srgbClr val="FEF800"/>
                        </a:solidFill>
                        <a:latin typeface="Kruti Dev 010" pitchFamily="2" charset="0"/>
                        <a:cs typeface="Mangal" pitchFamily="18" charset="0"/>
                      </a:rPr>
                      <a:t>३</a:t>
                    </a:r>
                    <a:r>
                      <a:rPr lang="en-US" sz="6000" dirty="0">
                        <a:solidFill>
                          <a:srgbClr val="FEF800"/>
                        </a:solidFill>
                        <a:latin typeface="Kruti Dev 010" pitchFamily="2" charset="0"/>
                      </a:rPr>
                      <a:t> </a:t>
                    </a:r>
                    <a:r>
                      <a:rPr lang="en-US" sz="6000" dirty="0" smtClean="0">
                        <a:solidFill>
                          <a:srgbClr val="FEF800"/>
                        </a:solidFill>
                        <a:latin typeface="Kruti Dev 010" pitchFamily="2" charset="0"/>
                      </a:rPr>
                      <a:t> </a:t>
                    </a:r>
                    <a:r>
                      <a:rPr lang="en-US" sz="6000" dirty="0">
                        <a:solidFill>
                          <a:srgbClr val="FEF800"/>
                        </a:solidFill>
                        <a:latin typeface="Kruti Dev 010" pitchFamily="2" charset="0"/>
                        <a:cs typeface="Mangal" pitchFamily="18" charset="0"/>
                      </a:rPr>
                      <a:t>९</a:t>
                    </a:r>
                    <a:r>
                      <a:rPr lang="en-US" sz="6000" dirty="0">
                        <a:solidFill>
                          <a:srgbClr val="FEF800"/>
                        </a:solidFill>
                        <a:latin typeface="Kruti Dev 010" pitchFamily="2" charset="0"/>
                      </a:rPr>
                      <a:t> </a:t>
                    </a:r>
                    <a:r>
                      <a:rPr lang="en-US" sz="6000" dirty="0" smtClean="0">
                        <a:solidFill>
                          <a:srgbClr val="FEF800"/>
                        </a:solidFill>
                        <a:latin typeface="Kruti Dev 010"/>
                      </a:rPr>
                      <a:t>¾</a:t>
                    </a:r>
                    <a:r>
                      <a:rPr lang="x-none" sz="6000" dirty="0" smtClean="0">
                        <a:solidFill>
                          <a:srgbClr val="FEF800"/>
                        </a:solidFill>
                        <a:latin typeface="Kruti Dev 010" pitchFamily="2" charset="0"/>
                        <a:cs typeface="Mangal" pitchFamily="18" charset="0"/>
                      </a:rPr>
                      <a:t>२७</a:t>
                    </a:r>
                    <a:endParaRPr lang="en-US" sz="6000" dirty="0">
                      <a:solidFill>
                        <a:srgbClr val="FEF800"/>
                      </a:solidFill>
                      <a:latin typeface="Kruti Dev 010" pitchFamily="2" charset="0"/>
                    </a:endParaRPr>
                  </a:p>
                </p:txBody>
              </p:sp>
            </p:grpSp>
            <p:sp>
              <p:nvSpPr>
                <p:cNvPr id="232525" name="AutoShape 77"/>
                <p:cNvSpPr>
                  <a:spLocks noChangeArrowheads="1"/>
                </p:cNvSpPr>
                <p:nvPr/>
              </p:nvSpPr>
              <p:spPr bwMode="auto">
                <a:xfrm rot="-1881235">
                  <a:off x="1066" y="1248"/>
                  <a:ext cx="424" cy="1095"/>
                </a:xfrm>
                <a:prstGeom prst="curvedRightArrow">
                  <a:avLst>
                    <a:gd name="adj1" fmla="val 51651"/>
                    <a:gd name="adj2" fmla="val 103302"/>
                    <a:gd name="adj3" fmla="val 33333"/>
                  </a:avLst>
                </a:prstGeom>
                <a:gradFill rotWithShape="0">
                  <a:gsLst>
                    <a:gs pos="0">
                      <a:srgbClr val="0BFF0B">
                        <a:gamma/>
                        <a:shade val="14902"/>
                        <a:invGamma/>
                      </a:srgbClr>
                    </a:gs>
                    <a:gs pos="100000">
                      <a:srgbClr val="0BFF0B"/>
                    </a:gs>
                  </a:gsLst>
                  <a:lin ang="18900000" scaled="1"/>
                </a:gradFill>
                <a:ln w="12700">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2526" name="AutoShape 78"/>
                <p:cNvSpPr>
                  <a:spLocks noChangeArrowheads="1"/>
                </p:cNvSpPr>
                <p:nvPr/>
              </p:nvSpPr>
              <p:spPr bwMode="auto">
                <a:xfrm rot="14535838">
                  <a:off x="4148" y="1244"/>
                  <a:ext cx="424" cy="1114"/>
                </a:xfrm>
                <a:prstGeom prst="curvedRightArrow">
                  <a:avLst>
                    <a:gd name="adj1" fmla="val 52547"/>
                    <a:gd name="adj2" fmla="val 105094"/>
                    <a:gd name="adj3" fmla="val 33333"/>
                  </a:avLst>
                </a:prstGeom>
                <a:gradFill rotWithShape="0">
                  <a:gsLst>
                    <a:gs pos="0">
                      <a:srgbClr val="0BFF0B"/>
                    </a:gs>
                    <a:gs pos="100000">
                      <a:srgbClr val="0BFF0B">
                        <a:gamma/>
                        <a:shade val="14902"/>
                        <a:invGamma/>
                      </a:srgbClr>
                    </a:gs>
                  </a:gsLst>
                  <a:lin ang="18900000" scaled="1"/>
                </a:gradFill>
                <a:ln w="12700">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grpSp>
            <p:nvGrpSpPr>
              <p:cNvPr id="19485" name="Group 57"/>
              <p:cNvGrpSpPr>
                <a:grpSpLocks/>
              </p:cNvGrpSpPr>
              <p:nvPr/>
            </p:nvGrpSpPr>
            <p:grpSpPr bwMode="auto">
              <a:xfrm>
                <a:off x="3119002" y="170595"/>
                <a:ext cx="2297112" cy="1991204"/>
                <a:chOff x="3119002" y="170595"/>
                <a:chExt cx="2297112" cy="1991204"/>
              </a:xfrm>
            </p:grpSpPr>
            <p:sp>
              <p:nvSpPr>
                <p:cNvPr id="52" name="Rectangle 4"/>
                <p:cNvSpPr>
                  <a:spLocks noChangeArrowheads="1"/>
                </p:cNvSpPr>
                <p:nvPr/>
              </p:nvSpPr>
              <p:spPr bwMode="auto">
                <a:xfrm>
                  <a:off x="3421063" y="170595"/>
                  <a:ext cx="182562" cy="458736"/>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endParaRPr lang="en-US" sz="2400" b="1" dirty="0">
                    <a:solidFill>
                      <a:srgbClr val="2F6AFD"/>
                    </a:solidFill>
                    <a:latin typeface="Kruti Dev 010" pitchFamily="2" charset="0"/>
                    <a:ea typeface="+mn-ea"/>
                  </a:endParaRPr>
                </a:p>
              </p:txBody>
            </p:sp>
            <p:sp>
              <p:nvSpPr>
                <p:cNvPr id="53" name="Rectangle 5"/>
                <p:cNvSpPr>
                  <a:spLocks noChangeArrowheads="1"/>
                </p:cNvSpPr>
                <p:nvPr/>
              </p:nvSpPr>
              <p:spPr bwMode="auto">
                <a:xfrm>
                  <a:off x="3414713" y="532505"/>
                  <a:ext cx="182562" cy="39683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endParaRPr lang="en-US" sz="2000" b="1" dirty="0">
                    <a:solidFill>
                      <a:srgbClr val="2F6AFD"/>
                    </a:solidFill>
                    <a:latin typeface="Kruti Dev 010" pitchFamily="2" charset="0"/>
                    <a:ea typeface="+mn-ea"/>
                  </a:endParaRPr>
                </a:p>
              </p:txBody>
            </p:sp>
            <p:sp>
              <p:nvSpPr>
                <p:cNvPr id="55" name="Rectangle 8"/>
                <p:cNvSpPr>
                  <a:spLocks noChangeArrowheads="1"/>
                </p:cNvSpPr>
                <p:nvPr/>
              </p:nvSpPr>
              <p:spPr bwMode="auto">
                <a:xfrm>
                  <a:off x="3119002" y="902620"/>
                  <a:ext cx="2297112" cy="1259179"/>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10" pitchFamily="2" charset="0"/>
                    </a:rPr>
                    <a:t>ijes'oj dh efgek</a:t>
                  </a:r>
                </a:p>
                <a:p>
                  <a:pPr algn="ctr">
                    <a:defRPr/>
                  </a:pPr>
                  <a:endParaRPr lang="en-US" sz="2000" b="1" dirty="0">
                    <a:solidFill>
                      <a:srgbClr val="2F6AFD"/>
                    </a:solidFill>
                    <a:latin typeface="Kruti Dev 010" pitchFamily="2" charset="0"/>
                    <a:ea typeface="+mn-ea"/>
                  </a:endParaRPr>
                </a:p>
              </p:txBody>
            </p:sp>
          </p:grpSp>
          <p:sp>
            <p:nvSpPr>
              <p:cNvPr id="56" name="Rectangle 9"/>
              <p:cNvSpPr>
                <a:spLocks noChangeArrowheads="1"/>
              </p:cNvSpPr>
              <p:nvPr/>
            </p:nvSpPr>
            <p:spPr bwMode="auto">
              <a:xfrm>
                <a:off x="6819647" y="851501"/>
                <a:ext cx="2513508" cy="1320727"/>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altLang="en-US" sz="4000" b="1" dirty="0">
                    <a:ln>
                      <a:solidFill>
                        <a:srgbClr val="00FFFF"/>
                      </a:solidFill>
                    </a:ln>
                    <a:solidFill>
                      <a:srgbClr val="00FFFF"/>
                    </a:solidFill>
                    <a:latin typeface="Kruti Dev 010" pitchFamily="2" charset="0"/>
                    <a:ea typeface="ＭＳ Ｐゴシック" pitchFamily="-84" charset="-128"/>
                  </a:rPr>
                  <a:t>^^u;k** fu;e</a:t>
                </a:r>
                <a:endParaRPr lang="en-US" sz="4000" b="1" dirty="0">
                  <a:ln>
                    <a:solidFill>
                      <a:srgbClr val="00FFFF"/>
                    </a:solidFill>
                  </a:ln>
                  <a:solidFill>
                    <a:srgbClr val="00FFFF"/>
                  </a:solidFill>
                  <a:latin typeface="Kruti Dev 010" pitchFamily="2" charset="0"/>
                  <a:ea typeface="ＭＳ Ｐゴシック" pitchFamily="-84" charset="-128"/>
                </a:endParaRPr>
              </a:p>
              <a:p>
                <a:pPr algn="ctr">
                  <a:defRPr/>
                </a:pPr>
                <a:endParaRPr lang="en-US" sz="4000" b="1" dirty="0">
                  <a:solidFill>
                    <a:srgbClr val="577FFF"/>
                  </a:solidFill>
                  <a:latin typeface="Kruti Dev 010" pitchFamily="2" charset="0"/>
                  <a:ea typeface="ＭＳ Ｐゴシック" pitchFamily="-84" charset="-128"/>
                </a:endParaRPr>
              </a:p>
            </p:txBody>
          </p:sp>
          <p:sp>
            <p:nvSpPr>
              <p:cNvPr id="57" name="Rectangle 10"/>
              <p:cNvSpPr>
                <a:spLocks noChangeArrowheads="1"/>
              </p:cNvSpPr>
              <p:nvPr/>
            </p:nvSpPr>
            <p:spPr bwMode="auto">
              <a:xfrm>
                <a:off x="0" y="810447"/>
                <a:ext cx="2848536" cy="113608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^^iqjkuk** fu;e</a:t>
                </a:r>
              </a:p>
              <a:p>
                <a:pPr algn="ctr">
                  <a:defRPr/>
                </a:pPr>
                <a:endParaRPr lang="en-US" sz="2800" b="1" dirty="0">
                  <a:solidFill>
                    <a:srgbClr val="577FFF"/>
                  </a:solidFill>
                  <a:latin typeface="Kruti Dev 010" pitchFamily="2" charset="0"/>
                  <a:ea typeface="ＭＳ Ｐゴシック" pitchFamily="-84" charset="-128"/>
                </a:endParaRPr>
              </a:p>
            </p:txBody>
          </p:sp>
          <p:sp>
            <p:nvSpPr>
              <p:cNvPr id="61" name="Rectangle 86"/>
              <p:cNvSpPr>
                <a:spLocks noChangeArrowheads="1"/>
              </p:cNvSpPr>
              <p:nvPr/>
            </p:nvSpPr>
            <p:spPr bwMode="auto">
              <a:xfrm>
                <a:off x="5432425" y="4989513"/>
                <a:ext cx="2105025" cy="5206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izdkf'krokD;</a:t>
                </a:r>
              </a:p>
            </p:txBody>
          </p:sp>
          <p:sp>
            <p:nvSpPr>
              <p:cNvPr id="62" name="Rectangle 88"/>
              <p:cNvSpPr>
                <a:spLocks noChangeArrowheads="1"/>
              </p:cNvSpPr>
              <p:nvPr/>
            </p:nvSpPr>
            <p:spPr bwMode="auto">
              <a:xfrm rot="20643327">
                <a:off x="5438775" y="4418037"/>
                <a:ext cx="1431925" cy="5206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if=;ka</a:t>
                </a:r>
              </a:p>
            </p:txBody>
          </p:sp>
        </p:grpSp>
        <p:sp>
          <p:nvSpPr>
            <p:cNvPr id="68" name="Rectangle 67"/>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69"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nvGrpSpPr>
          <p:cNvPr id="71" name="Group 70"/>
          <p:cNvGrpSpPr/>
          <p:nvPr/>
        </p:nvGrpSpPr>
        <p:grpSpPr>
          <a:xfrm>
            <a:off x="3502521" y="-152400"/>
            <a:ext cx="1704588" cy="1309690"/>
            <a:chOff x="9579471" y="1009650"/>
            <a:chExt cx="1704588" cy="1309690"/>
          </a:xfrm>
        </p:grpSpPr>
        <p:sp>
          <p:nvSpPr>
            <p:cNvPr id="72" name="Rectangle 4"/>
            <p:cNvSpPr>
              <a:spLocks noChangeArrowheads="1"/>
            </p:cNvSpPr>
            <p:nvPr/>
          </p:nvSpPr>
          <p:spPr bwMode="auto">
            <a:xfrm>
              <a:off x="9579471" y="100965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ƒ</a:t>
              </a:r>
              <a:r>
                <a:rPr lang="en-US" sz="3200" b="1" dirty="0" err="1" smtClean="0">
                  <a:ln>
                    <a:solidFill>
                      <a:srgbClr val="00FFFF"/>
                    </a:solidFill>
                  </a:ln>
                  <a:solidFill>
                    <a:srgbClr val="00FFFF"/>
                  </a:solidFill>
                  <a:effectLst>
                    <a:outerShdw blurRad="38100" dist="38100" dir="2700000" algn="tl">
                      <a:srgbClr val="000000">
                        <a:alpha val="43137"/>
                      </a:srgbClr>
                    </a:outerShdw>
                  </a:effectLst>
                  <a:latin typeface="Kruti Dev 010"/>
                  <a:ea typeface="+mn-ea"/>
                </a:rPr>
                <a:t>ˆŒŒ</a:t>
              </a:r>
              <a:r>
                <a:rPr lang="en-US" sz="32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r>
                <a:rPr lang="en-US" sz="3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o"kZ</a:t>
              </a:r>
            </a:p>
          </p:txBody>
        </p:sp>
        <p:sp>
          <p:nvSpPr>
            <p:cNvPr id="73" name="Rectangle 5"/>
            <p:cNvSpPr>
              <a:spLocks noChangeArrowheads="1"/>
            </p:cNvSpPr>
            <p:nvPr/>
          </p:nvSpPr>
          <p:spPr bwMode="auto">
            <a:xfrm>
              <a:off x="9623697" y="1437670"/>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a:t>
              </a:r>
              <a:r>
                <a:rPr lang="en-US" sz="2800" b="1" dirty="0" smtClean="0">
                  <a:ln>
                    <a:solidFill>
                      <a:srgbClr val="00FFFF"/>
                    </a:solidFill>
                  </a:ln>
                  <a:solidFill>
                    <a:srgbClr val="00FFFF"/>
                  </a:solidFill>
                  <a:effectLst>
                    <a:outerShdw blurRad="38100" dist="38100" dir="2700000" algn="tl">
                      <a:srgbClr val="000000">
                        <a:alpha val="43137"/>
                      </a:srgbClr>
                    </a:outerShdw>
                  </a:effectLst>
                  <a:latin typeface="Kruti Dev 010"/>
                  <a:ea typeface="+mn-ea"/>
                </a:rPr>
                <a:t>Œ</a:t>
              </a:r>
              <a:r>
                <a:rPr lang="en-US" sz="28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ys[kd</a:t>
              </a:r>
            </a:p>
          </p:txBody>
        </p:sp>
        <p:sp>
          <p:nvSpPr>
            <p:cNvPr id="74" name="Rectangle 6"/>
            <p:cNvSpPr>
              <a:spLocks noChangeArrowheads="1"/>
            </p:cNvSpPr>
            <p:nvPr/>
          </p:nvSpPr>
          <p:spPr bwMode="auto">
            <a:xfrm>
              <a:off x="9598134" y="179868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,d fo"k; %</a:t>
              </a:r>
            </a:p>
          </p:txBody>
        </p:sp>
      </p:grpSp>
      <p:cxnSp>
        <p:nvCxnSpPr>
          <p:cNvPr id="76" name="Straight Connector 75"/>
          <p:cNvCxnSpPr/>
          <p:nvPr/>
        </p:nvCxnSpPr>
        <p:spPr bwMode="auto">
          <a:xfrm rot="16200000" flipH="1">
            <a:off x="3105150" y="3733800"/>
            <a:ext cx="419100" cy="381000"/>
          </a:xfrm>
          <a:prstGeom prst="line">
            <a:avLst/>
          </a:prstGeom>
          <a:solidFill>
            <a:schemeClr val="accent1"/>
          </a:solidFill>
          <a:ln w="76200" cap="flat" cmpd="sng" algn="ctr">
            <a:solidFill>
              <a:srgbClr val="FFFF66"/>
            </a:solidFill>
            <a:prstDash val="solid"/>
            <a:round/>
            <a:headEnd type="none" w="med" len="med"/>
            <a:tailEnd type="none" w="med" len="med"/>
          </a:ln>
          <a:effectLst/>
        </p:spPr>
      </p:cxnSp>
      <p:cxnSp>
        <p:nvCxnSpPr>
          <p:cNvPr id="77" name="Straight Connector 76"/>
          <p:cNvCxnSpPr/>
          <p:nvPr/>
        </p:nvCxnSpPr>
        <p:spPr bwMode="auto">
          <a:xfrm rot="5400000" flipH="1" flipV="1">
            <a:off x="3095625" y="3686175"/>
            <a:ext cx="438150" cy="419100"/>
          </a:xfrm>
          <a:prstGeom prst="line">
            <a:avLst/>
          </a:prstGeom>
          <a:solidFill>
            <a:schemeClr val="accent1"/>
          </a:solidFill>
          <a:ln w="76200" cap="flat" cmpd="sng" algn="ctr">
            <a:solidFill>
              <a:srgbClr val="FFFF66"/>
            </a:solidFill>
            <a:prstDash val="solid"/>
            <a:round/>
            <a:headEnd type="none" w="med" len="med"/>
            <a:tailEnd type="none" w="med" len="med"/>
          </a:ln>
          <a:effectLst/>
        </p:spPr>
      </p:cxn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624543" y="104036"/>
            <a:ext cx="9787593" cy="6753964"/>
            <a:chOff x="-346075" y="104036"/>
            <a:chExt cx="9787593" cy="6753964"/>
          </a:xfrm>
        </p:grpSpPr>
        <p:grpSp>
          <p:nvGrpSpPr>
            <p:cNvPr id="20482" name="Group 66"/>
            <p:cNvGrpSpPr>
              <a:grpSpLocks/>
            </p:cNvGrpSpPr>
            <p:nvPr/>
          </p:nvGrpSpPr>
          <p:grpSpPr bwMode="auto">
            <a:xfrm>
              <a:off x="-346075" y="104036"/>
              <a:ext cx="9787593" cy="6633693"/>
              <a:chOff x="-346075" y="104775"/>
              <a:chExt cx="9787729" cy="6632954"/>
            </a:xfrm>
          </p:grpSpPr>
          <p:sp>
            <p:nvSpPr>
              <p:cNvPr id="20483" name="Rectangle 2"/>
              <p:cNvSpPr>
                <a:spLocks noChangeArrowheads="1"/>
              </p:cNvSpPr>
              <p:nvPr/>
            </p:nvSpPr>
            <p:spPr bwMode="auto">
              <a:xfrm>
                <a:off x="3162300" y="303213"/>
                <a:ext cx="287338" cy="305178"/>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0484" name="Rectangle 3"/>
              <p:cNvSpPr>
                <a:spLocks noChangeArrowheads="1"/>
              </p:cNvSpPr>
              <p:nvPr/>
            </p:nvSpPr>
            <p:spPr bwMode="auto">
              <a:xfrm>
                <a:off x="3163888" y="628650"/>
                <a:ext cx="317500" cy="305178"/>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0485" name="Rectangle 7"/>
              <p:cNvSpPr>
                <a:spLocks noChangeArrowheads="1"/>
              </p:cNvSpPr>
              <p:nvPr/>
            </p:nvSpPr>
            <p:spPr bwMode="auto">
              <a:xfrm>
                <a:off x="3159125" y="1012825"/>
                <a:ext cx="304800" cy="305178"/>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33483" name="Rectangle 11"/>
              <p:cNvSpPr>
                <a:spLocks noChangeArrowheads="1"/>
              </p:cNvSpPr>
              <p:nvPr/>
            </p:nvSpPr>
            <p:spPr bwMode="auto">
              <a:xfrm>
                <a:off x="114306" y="940446"/>
                <a:ext cx="817574"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3484" name="Rectangle 12"/>
              <p:cNvSpPr>
                <a:spLocks noChangeArrowheads="1"/>
              </p:cNvSpPr>
              <p:nvPr/>
            </p:nvSpPr>
            <p:spPr bwMode="auto">
              <a:xfrm>
                <a:off x="5930987" y="940446"/>
                <a:ext cx="817574"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3485" name="Rectangle 13"/>
              <p:cNvSpPr>
                <a:spLocks noChangeArrowheads="1"/>
              </p:cNvSpPr>
              <p:nvPr/>
            </p:nvSpPr>
            <p:spPr bwMode="auto">
              <a:xfrm>
                <a:off x="-101597" y="1753155"/>
                <a:ext cx="817574"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3486" name="Rectangle 14"/>
              <p:cNvSpPr>
                <a:spLocks noChangeArrowheads="1"/>
              </p:cNvSpPr>
              <p:nvPr/>
            </p:nvSpPr>
            <p:spPr bwMode="auto">
              <a:xfrm>
                <a:off x="5934162" y="1762679"/>
                <a:ext cx="817574"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3489" name="Rectangle 17"/>
              <p:cNvSpPr>
                <a:spLocks noChangeArrowheads="1"/>
              </p:cNvSpPr>
              <p:nvPr/>
            </p:nvSpPr>
            <p:spPr bwMode="auto">
              <a:xfrm>
                <a:off x="6397719" y="2318242"/>
                <a:ext cx="817574"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3490" name="Rectangle 18"/>
              <p:cNvSpPr>
                <a:spLocks noChangeArrowheads="1"/>
              </p:cNvSpPr>
              <p:nvPr/>
            </p:nvSpPr>
            <p:spPr bwMode="auto">
              <a:xfrm>
                <a:off x="50806" y="2357926"/>
                <a:ext cx="817574"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3491" name="Rectangle 19"/>
              <p:cNvSpPr>
                <a:spLocks noChangeArrowheads="1"/>
              </p:cNvSpPr>
              <p:nvPr/>
            </p:nvSpPr>
            <p:spPr bwMode="auto">
              <a:xfrm>
                <a:off x="396875" y="2716213"/>
                <a:ext cx="1731266" cy="520597"/>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bczh Hkk"kk esa</a:t>
                </a:r>
              </a:p>
            </p:txBody>
          </p:sp>
          <p:sp>
            <p:nvSpPr>
              <p:cNvPr id="233492" name="Rectangle 20"/>
              <p:cNvSpPr>
                <a:spLocks noChangeArrowheads="1"/>
              </p:cNvSpPr>
              <p:nvPr/>
            </p:nvSpPr>
            <p:spPr bwMode="auto">
              <a:xfrm>
                <a:off x="7392988" y="2716213"/>
                <a:ext cx="2048666" cy="520597"/>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;wukuh Hkk"kk esa</a:t>
                </a:r>
              </a:p>
            </p:txBody>
          </p:sp>
          <p:sp>
            <p:nvSpPr>
              <p:cNvPr id="233493" name="Rectangle 21"/>
              <p:cNvSpPr>
                <a:spLocks noChangeArrowheads="1"/>
              </p:cNvSpPr>
              <p:nvPr/>
            </p:nvSpPr>
            <p:spPr bwMode="auto">
              <a:xfrm>
                <a:off x="6205629" y="3142064"/>
                <a:ext cx="817573" cy="363496"/>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3494" name="Rectangle 22"/>
              <p:cNvSpPr>
                <a:spLocks noChangeArrowheads="1"/>
              </p:cNvSpPr>
              <p:nvPr/>
            </p:nvSpPr>
            <p:spPr bwMode="auto">
              <a:xfrm>
                <a:off x="-346075" y="3148413"/>
                <a:ext cx="817574" cy="363496"/>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3523" name="Line 51"/>
              <p:cNvSpPr>
                <a:spLocks noChangeShapeType="1"/>
              </p:cNvSpPr>
              <p:nvPr/>
            </p:nvSpPr>
            <p:spPr bwMode="auto">
              <a:xfrm>
                <a:off x="7135917" y="1884904"/>
                <a:ext cx="969975"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3524" name="Line 52"/>
              <p:cNvSpPr>
                <a:spLocks noChangeShapeType="1"/>
              </p:cNvSpPr>
              <p:nvPr/>
            </p:nvSpPr>
            <p:spPr bwMode="auto">
              <a:xfrm>
                <a:off x="7345470" y="2651580"/>
                <a:ext cx="969975"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3527" name="Line 55"/>
              <p:cNvSpPr>
                <a:spLocks noChangeShapeType="1"/>
              </p:cNvSpPr>
              <p:nvPr/>
            </p:nvSpPr>
            <p:spPr bwMode="auto">
              <a:xfrm>
                <a:off x="866792" y="1894428"/>
                <a:ext cx="969976"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3528" name="Line 56"/>
              <p:cNvSpPr>
                <a:spLocks noChangeShapeType="1"/>
              </p:cNvSpPr>
              <p:nvPr/>
            </p:nvSpPr>
            <p:spPr bwMode="auto">
              <a:xfrm>
                <a:off x="762015" y="2661104"/>
                <a:ext cx="969976"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0500" name="Text Box 59"/>
              <p:cNvSpPr txBox="1">
                <a:spLocks noChangeArrowheads="1"/>
              </p:cNvSpPr>
              <p:nvPr/>
            </p:nvSpPr>
            <p:spPr bwMode="auto">
              <a:xfrm>
                <a:off x="8720138" y="104775"/>
                <a:ext cx="282454" cy="400065"/>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33537" name="Rectangle 65"/>
              <p:cNvSpPr>
                <a:spLocks noChangeArrowheads="1"/>
              </p:cNvSpPr>
              <p:nvPr/>
            </p:nvSpPr>
            <p:spPr bwMode="auto">
              <a:xfrm>
                <a:off x="8091605" y="6438933"/>
                <a:ext cx="293674" cy="246194"/>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18</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0502" name="Text Box 66"/>
              <p:cNvSpPr txBox="1">
                <a:spLocks noChangeArrowheads="1"/>
              </p:cNvSpPr>
              <p:nvPr/>
            </p:nvSpPr>
            <p:spPr bwMode="auto">
              <a:xfrm>
                <a:off x="8529638" y="6399213"/>
                <a:ext cx="272835" cy="338516"/>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2</a:t>
                </a:r>
              </a:p>
            </p:txBody>
          </p:sp>
          <p:grpSp>
            <p:nvGrpSpPr>
              <p:cNvPr id="20503" name="Group 69"/>
              <p:cNvGrpSpPr>
                <a:grpSpLocks/>
              </p:cNvGrpSpPr>
              <p:nvPr/>
            </p:nvGrpSpPr>
            <p:grpSpPr bwMode="auto">
              <a:xfrm>
                <a:off x="2133600" y="2478087"/>
                <a:ext cx="5403850" cy="2844800"/>
                <a:chOff x="1344" y="1561"/>
                <a:chExt cx="3404" cy="1792"/>
              </a:xfrm>
            </p:grpSpPr>
            <p:grpSp>
              <p:nvGrpSpPr>
                <p:cNvPr id="20522" name="Group 70"/>
                <p:cNvGrpSpPr>
                  <a:grpSpLocks/>
                </p:cNvGrpSpPr>
                <p:nvPr/>
              </p:nvGrpSpPr>
              <p:grpSpPr bwMode="auto">
                <a:xfrm>
                  <a:off x="1344" y="1561"/>
                  <a:ext cx="3404" cy="1792"/>
                  <a:chOff x="1344" y="1561"/>
                  <a:chExt cx="3404" cy="1792"/>
                </a:xfrm>
              </p:grpSpPr>
              <p:sp>
                <p:nvSpPr>
                  <p:cNvPr id="20524" name="Line 71"/>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0525" name="Line 72"/>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0526" name="Line 73"/>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0527" name="Line 74"/>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0528" name="Line 75"/>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0529" name="Line 76"/>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0530" name="Line 77"/>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0531" name="Line 78"/>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3551" name="Rectangle 79"/>
                  <p:cNvSpPr>
                    <a:spLocks noChangeArrowheads="1"/>
                  </p:cNvSpPr>
                  <p:nvPr/>
                </p:nvSpPr>
                <p:spPr bwMode="auto">
                  <a:xfrm rot="5246759">
                    <a:off x="2189" y="2390"/>
                    <a:ext cx="1290"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21ED11"/>
                      </a:solidFill>
                      <a:latin typeface="Kruti Dev 010" pitchFamily="2" charset="0"/>
                      <a:ea typeface="+mn-ea"/>
                    </a:endParaRPr>
                  </a:p>
                </p:txBody>
              </p:sp>
              <p:sp>
                <p:nvSpPr>
                  <p:cNvPr id="233552" name="Rectangle 80"/>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600" b="1" dirty="0">
                      <a:solidFill>
                        <a:srgbClr val="FFFF00"/>
                      </a:solidFill>
                      <a:latin typeface="Kruti Dev 010" pitchFamily="2" charset="0"/>
                      <a:ea typeface="ＭＳ Ｐゴシック" charset="0"/>
                      <a:cs typeface="ＭＳ Ｐゴシック" charset="0"/>
                    </a:endParaRPr>
                  </a:p>
                </p:txBody>
              </p:sp>
              <p:sp>
                <p:nvSpPr>
                  <p:cNvPr id="233553" name="Rectangle 81"/>
                  <p:cNvSpPr>
                    <a:spLocks noChangeArrowheads="1"/>
                  </p:cNvSpPr>
                  <p:nvPr/>
                </p:nvSpPr>
                <p:spPr bwMode="auto">
                  <a:xfrm rot="3267768">
                    <a:off x="1817" y="2526"/>
                    <a:ext cx="1118"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21ED11"/>
                      </a:solidFill>
                      <a:latin typeface="Kruti Dev 010" pitchFamily="2" charset="0"/>
                      <a:ea typeface="+mn-ea"/>
                    </a:endParaRPr>
                  </a:p>
                </p:txBody>
              </p:sp>
              <p:sp>
                <p:nvSpPr>
                  <p:cNvPr id="233554" name="Rectangle 82"/>
                  <p:cNvSpPr>
                    <a:spLocks noChangeArrowheads="1"/>
                  </p:cNvSpPr>
                  <p:nvPr/>
                </p:nvSpPr>
                <p:spPr bwMode="auto">
                  <a:xfrm rot="20643327">
                    <a:off x="3426" y="2833"/>
                    <a:ext cx="9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ＭＳ Ｐゴシック" charset="0"/>
                      <a:cs typeface="ＭＳ Ｐゴシック" charset="0"/>
                    </a:endParaRPr>
                  </a:p>
                </p:txBody>
              </p:sp>
              <p:sp>
                <p:nvSpPr>
                  <p:cNvPr id="233555" name="Rectangle 83"/>
                  <p:cNvSpPr>
                    <a:spLocks noChangeArrowheads="1"/>
                  </p:cNvSpPr>
                  <p:nvPr/>
                </p:nvSpPr>
                <p:spPr bwMode="auto">
                  <a:xfrm rot="19276533">
                    <a:off x="3353" y="2465"/>
                    <a:ext cx="622"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ＭＳ Ｐゴシック" charset="0"/>
                      <a:cs typeface="ＭＳ Ｐゴシック" charset="0"/>
                    </a:endParaRPr>
                  </a:p>
                </p:txBody>
              </p:sp>
              <p:sp>
                <p:nvSpPr>
                  <p:cNvPr id="233557" name="Rectangle 85"/>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dirty="0">
                      <a:solidFill>
                        <a:srgbClr val="FFFF00"/>
                      </a:solidFill>
                      <a:latin typeface="Kruti Dev 010" pitchFamily="2" charset="0"/>
                      <a:ea typeface="ＭＳ Ｐゴシック" charset="0"/>
                      <a:cs typeface="ＭＳ Ｐゴシック" charset="0"/>
                    </a:endParaRPr>
                  </a:p>
                </p:txBody>
              </p:sp>
              <p:sp>
                <p:nvSpPr>
                  <p:cNvPr id="233558" name="Rectangle 86"/>
                  <p:cNvSpPr>
                    <a:spLocks noChangeArrowheads="1"/>
                  </p:cNvSpPr>
                  <p:nvPr/>
                </p:nvSpPr>
                <p:spPr bwMode="auto">
                  <a:xfrm rot="18254599">
                    <a:off x="2907" y="2061"/>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233559" name="Rectangle 87"/>
                <p:cNvSpPr>
                  <a:spLocks noChangeArrowheads="1"/>
                </p:cNvSpPr>
                <p:nvPr/>
              </p:nvSpPr>
              <p:spPr bwMode="auto">
                <a:xfrm rot="18254599">
                  <a:off x="2827" y="2060"/>
                  <a:ext cx="1222" cy="48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4400" b="1" dirty="0">
                    <a:ln>
                      <a:solidFill>
                        <a:srgbClr val="FF0000"/>
                      </a:solidFill>
                    </a:ln>
                    <a:solidFill>
                      <a:srgbClr val="E81034"/>
                    </a:solidFill>
                    <a:latin typeface="Kruti Dev 010" pitchFamily="2" charset="0"/>
                    <a:ea typeface="+mn-ea"/>
                  </a:endParaRPr>
                </a:p>
              </p:txBody>
            </p:sp>
          </p:grpSp>
          <p:sp>
            <p:nvSpPr>
              <p:cNvPr id="2" name="Text Box 62"/>
              <p:cNvSpPr txBox="1">
                <a:spLocks noChangeArrowheads="1"/>
              </p:cNvSpPr>
              <p:nvPr/>
            </p:nvSpPr>
            <p:spPr bwMode="auto">
              <a:xfrm>
                <a:off x="2046288" y="2660650"/>
                <a:ext cx="2317750" cy="646331"/>
              </a:xfrm>
              <a:prstGeom prst="rect">
                <a:avLst/>
              </a:prstGeom>
              <a:solidFill>
                <a:schemeClr val="bg1"/>
              </a:solidFill>
              <a:ln w="76200">
                <a:solidFill>
                  <a:schemeClr val="hlink"/>
                </a:solidFill>
                <a:miter lim="800000"/>
                <a:headEnd/>
                <a:tailEnd/>
              </a:ln>
            </p:spPr>
            <p:txBody>
              <a:bodyPr>
                <a:spAutoFit/>
              </a:bodyPr>
              <a:lstStyle/>
              <a:p>
                <a:pPr algn="ctr">
                  <a:spcBef>
                    <a:spcPct val="50000"/>
                  </a:spcBef>
                  <a:defRPr/>
                </a:pPr>
                <a:r>
                  <a:rPr lang="en-US" dirty="0">
                    <a:ln>
                      <a:solidFill>
                        <a:schemeClr val="tx1"/>
                      </a:solidFill>
                    </a:ln>
                    <a:latin typeface="Kruti Dev 010" pitchFamily="2" charset="0"/>
                  </a:rPr>
                  <a:t>js[kk ,Q</a:t>
                </a:r>
              </a:p>
            </p:txBody>
          </p:sp>
          <p:grpSp>
            <p:nvGrpSpPr>
              <p:cNvPr id="20505" name="Group 49"/>
              <p:cNvGrpSpPr>
                <a:grpSpLocks/>
              </p:cNvGrpSpPr>
              <p:nvPr/>
            </p:nvGrpSpPr>
            <p:grpSpPr bwMode="auto">
              <a:xfrm>
                <a:off x="3103236" y="589991"/>
                <a:ext cx="2297112" cy="1358662"/>
                <a:chOff x="3103236" y="589991"/>
                <a:chExt cx="2297112" cy="1358662"/>
              </a:xfrm>
            </p:grpSpPr>
            <p:sp>
              <p:nvSpPr>
                <p:cNvPr id="53" name="Rectangle 6"/>
                <p:cNvSpPr>
                  <a:spLocks noChangeArrowheads="1"/>
                </p:cNvSpPr>
                <p:nvPr/>
              </p:nvSpPr>
              <p:spPr bwMode="auto">
                <a:xfrm>
                  <a:off x="3575704" y="589991"/>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10" pitchFamily="2" charset="0"/>
                      <a:ea typeface="+mn-ea"/>
                    </a:rPr>
                    <a:t>,d fo"k; %</a:t>
                  </a:r>
                </a:p>
              </p:txBody>
            </p:sp>
            <p:sp>
              <p:nvSpPr>
                <p:cNvPr id="54" name="Rectangle 8"/>
                <p:cNvSpPr>
                  <a:spLocks noChangeArrowheads="1"/>
                </p:cNvSpPr>
                <p:nvPr/>
              </p:nvSpPr>
              <p:spPr bwMode="auto">
                <a:xfrm>
                  <a:off x="3103236" y="997216"/>
                  <a:ext cx="2297112" cy="951437"/>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mn-ea"/>
                    </a:rPr>
                    <a:t>ijes'oj dh efgek</a:t>
                  </a:r>
                </a:p>
              </p:txBody>
            </p:sp>
          </p:grpSp>
          <p:sp>
            <p:nvSpPr>
              <p:cNvPr id="55" name="Rectangle 9"/>
              <p:cNvSpPr>
                <a:spLocks noChangeArrowheads="1"/>
              </p:cNvSpPr>
              <p:nvPr/>
            </p:nvSpPr>
            <p:spPr bwMode="auto">
              <a:xfrm>
                <a:off x="6478588" y="693847"/>
                <a:ext cx="2814912" cy="70524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2800" b="1" dirty="0">
                    <a:solidFill>
                      <a:srgbClr val="FFFF00"/>
                    </a:solidFill>
                    <a:latin typeface="Kruti Dev 010" pitchFamily="2" charset="0"/>
                    <a:ea typeface="ＭＳ Ｐゴシック" pitchFamily="-84" charset="-128"/>
                  </a:rPr>
                  <a:t>  </a:t>
                </a:r>
                <a:r>
                  <a:rPr lang="en-US" altLang="en-US" sz="4000" b="1" dirty="0">
                    <a:ln>
                      <a:solidFill>
                        <a:srgbClr val="00FFFF"/>
                      </a:solidFill>
                    </a:ln>
                    <a:solidFill>
                      <a:srgbClr val="00FFFF"/>
                    </a:solidFill>
                    <a:latin typeface="Kruti Dev 010" pitchFamily="2" charset="0"/>
                    <a:ea typeface="ＭＳ Ｐゴシック" pitchFamily="-84" charset="-128"/>
                  </a:rPr>
                  <a:t>^^u;k** fu;e</a:t>
                </a:r>
                <a:endParaRPr lang="en-US" sz="2800" b="1" dirty="0">
                  <a:ln>
                    <a:solidFill>
                      <a:srgbClr val="00FFFF"/>
                    </a:solidFill>
                  </a:ln>
                  <a:solidFill>
                    <a:srgbClr val="00FFFF"/>
                  </a:solidFill>
                  <a:latin typeface="Kruti Dev 010" pitchFamily="2" charset="0"/>
                  <a:ea typeface="ＭＳ Ｐゴシック" pitchFamily="-84" charset="-128"/>
                </a:endParaRPr>
              </a:p>
            </p:txBody>
          </p:sp>
          <p:sp>
            <p:nvSpPr>
              <p:cNvPr id="56" name="Rectangle 10"/>
              <p:cNvSpPr>
                <a:spLocks noChangeArrowheads="1"/>
              </p:cNvSpPr>
              <p:nvPr/>
            </p:nvSpPr>
            <p:spPr bwMode="auto">
              <a:xfrm>
                <a:off x="210864" y="700088"/>
                <a:ext cx="2848576" cy="70524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^^iqjkuk** fu;e</a:t>
                </a:r>
              </a:p>
            </p:txBody>
          </p:sp>
          <p:sp>
            <p:nvSpPr>
              <p:cNvPr id="57" name="Rectangle 15"/>
              <p:cNvSpPr>
                <a:spLocks noChangeArrowheads="1"/>
              </p:cNvSpPr>
              <p:nvPr/>
            </p:nvSpPr>
            <p:spPr bwMode="auto">
              <a:xfrm>
                <a:off x="6311900" y="2017713"/>
                <a:ext cx="2798881" cy="643694"/>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solidFill>
                      <a:srgbClr val="577FFF"/>
                    </a:solidFill>
                    <a:latin typeface="Kruti Dev 010" pitchFamily="2" charset="0"/>
                    <a:ea typeface="ＭＳ Ｐゴシック" pitchFamily="-84" charset="-128"/>
                  </a:rPr>
                  <a:t>  </a:t>
                </a:r>
                <a:r>
                  <a:rPr lang="en-US" altLang="en-US" b="1" dirty="0" smtClean="0">
                    <a:ln>
                      <a:solidFill>
                        <a:srgbClr val="00FFFF"/>
                      </a:solidFill>
                    </a:ln>
                    <a:solidFill>
                      <a:srgbClr val="00FFFF"/>
                    </a:solidFill>
                    <a:latin typeface="Kruti Dev 010" pitchFamily="2" charset="0"/>
                    <a:ea typeface="ＭＳ Ｐゴシック" pitchFamily="-84" charset="-128"/>
                  </a:rPr>
                  <a:t>^^ „‰** </a:t>
                </a:r>
                <a:r>
                  <a:rPr lang="en-US" altLang="en-US" b="1" dirty="0">
                    <a:ln>
                      <a:solidFill>
                        <a:srgbClr val="00FFFF"/>
                      </a:solidFill>
                    </a:ln>
                    <a:solidFill>
                      <a:srgbClr val="00FFFF"/>
                    </a:solidFill>
                    <a:latin typeface="Kruti Dev 010" pitchFamily="2" charset="0"/>
                    <a:ea typeface="ＭＳ Ｐゴシック" pitchFamily="-84" charset="-128"/>
                  </a:rPr>
                  <a:t>iqLrdsa</a:t>
                </a:r>
              </a:p>
            </p:txBody>
          </p:sp>
          <p:sp>
            <p:nvSpPr>
              <p:cNvPr id="58" name="Rectangle 16"/>
              <p:cNvSpPr>
                <a:spLocks noChangeArrowheads="1"/>
              </p:cNvSpPr>
              <p:nvPr/>
            </p:nvSpPr>
            <p:spPr bwMode="auto">
              <a:xfrm>
                <a:off x="265440" y="1920054"/>
                <a:ext cx="2721936" cy="705242"/>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4000" b="1" dirty="0" smtClean="0">
                    <a:ln>
                      <a:solidFill>
                        <a:srgbClr val="00FFFF"/>
                      </a:solidFill>
                    </a:ln>
                    <a:solidFill>
                      <a:srgbClr val="00FFFF"/>
                    </a:solidFill>
                    <a:latin typeface="Kruti Dev 010" pitchFamily="2" charset="0"/>
                    <a:ea typeface="ＭＳ Ｐゴシック" pitchFamily="-84" charset="-128"/>
                  </a:rPr>
                  <a:t>^^ …‹** </a:t>
                </a:r>
                <a:r>
                  <a:rPr lang="en-US" altLang="en-US" sz="4000" b="1" dirty="0">
                    <a:ln>
                      <a:solidFill>
                        <a:srgbClr val="00FFFF"/>
                      </a:solidFill>
                    </a:ln>
                    <a:solidFill>
                      <a:srgbClr val="00FFFF"/>
                    </a:solidFill>
                    <a:latin typeface="Kruti Dev 010" pitchFamily="2" charset="0"/>
                    <a:ea typeface="ＭＳ Ｐゴシック" pitchFamily="-84" charset="-128"/>
                  </a:rPr>
                  <a:t>iqLrdsa</a:t>
                </a:r>
                <a:endParaRPr lang="en-US" sz="4000" b="1" dirty="0">
                  <a:ln>
                    <a:solidFill>
                      <a:srgbClr val="00FFFF"/>
                    </a:solidFill>
                  </a:ln>
                  <a:solidFill>
                    <a:srgbClr val="00FFFF"/>
                  </a:solidFill>
                  <a:latin typeface="Kruti Dev 010" pitchFamily="2" charset="0"/>
                  <a:ea typeface="ＭＳ Ｐゴシック" pitchFamily="-84" charset="-128"/>
                </a:endParaRPr>
              </a:p>
            </p:txBody>
          </p:sp>
          <p:sp>
            <p:nvSpPr>
              <p:cNvPr id="59" name="Rectangle 91"/>
              <p:cNvSpPr>
                <a:spLocks noChangeArrowheads="1"/>
              </p:cNvSpPr>
              <p:nvPr/>
            </p:nvSpPr>
            <p:spPr bwMode="auto">
              <a:xfrm rot="240000">
                <a:off x="2533255" y="4754192"/>
                <a:ext cx="1121850"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60" name="Rectangle 90"/>
              <p:cNvSpPr>
                <a:spLocks noChangeArrowheads="1"/>
              </p:cNvSpPr>
              <p:nvPr/>
            </p:nvSpPr>
            <p:spPr bwMode="auto">
              <a:xfrm rot="1755647">
                <a:off x="2428110" y="4354851"/>
                <a:ext cx="1889125" cy="582211"/>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61" name="Rectangle 87"/>
              <p:cNvSpPr>
                <a:spLocks noChangeArrowheads="1"/>
              </p:cNvSpPr>
              <p:nvPr/>
            </p:nvSpPr>
            <p:spPr bwMode="auto">
              <a:xfrm rot="3267768">
                <a:off x="2884488" y="3893546"/>
                <a:ext cx="177482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62" name="Rectangle 85"/>
              <p:cNvSpPr>
                <a:spLocks noChangeArrowheads="1"/>
              </p:cNvSpPr>
              <p:nvPr/>
            </p:nvSpPr>
            <p:spPr bwMode="auto">
              <a:xfrm rot="5246759">
                <a:off x="3475038" y="3677646"/>
                <a:ext cx="204787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63" name="Rectangle 93"/>
              <p:cNvSpPr>
                <a:spLocks noChangeArrowheads="1"/>
              </p:cNvSpPr>
              <p:nvPr/>
            </p:nvSpPr>
            <p:spPr bwMode="auto">
              <a:xfrm rot="18254599">
                <a:off x="4487863" y="3339511"/>
                <a:ext cx="193992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lqlekpkj</a:t>
                </a:r>
              </a:p>
            </p:txBody>
          </p:sp>
          <p:sp>
            <p:nvSpPr>
              <p:cNvPr id="64" name="Rectangle 89"/>
              <p:cNvSpPr>
                <a:spLocks noChangeArrowheads="1"/>
              </p:cNvSpPr>
              <p:nvPr/>
            </p:nvSpPr>
            <p:spPr bwMode="auto">
              <a:xfrm rot="19227900">
                <a:off x="4986028" y="3784552"/>
                <a:ext cx="2098357" cy="520655"/>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izsfjrksa ds dk;Z</a:t>
                </a:r>
              </a:p>
            </p:txBody>
          </p:sp>
          <p:sp>
            <p:nvSpPr>
              <p:cNvPr id="65" name="Rectangle 88"/>
              <p:cNvSpPr>
                <a:spLocks noChangeArrowheads="1"/>
              </p:cNvSpPr>
              <p:nvPr/>
            </p:nvSpPr>
            <p:spPr bwMode="auto">
              <a:xfrm rot="20643327">
                <a:off x="5438775" y="4418037"/>
                <a:ext cx="1431925" cy="5206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if=;ka</a:t>
                </a:r>
              </a:p>
            </p:txBody>
          </p:sp>
          <p:sp>
            <p:nvSpPr>
              <p:cNvPr id="66" name="Rectangle 86"/>
              <p:cNvSpPr>
                <a:spLocks noChangeArrowheads="1"/>
              </p:cNvSpPr>
              <p:nvPr/>
            </p:nvSpPr>
            <p:spPr bwMode="auto">
              <a:xfrm>
                <a:off x="5432425" y="4989513"/>
                <a:ext cx="2105025" cy="5206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izdkf'krokD;</a:t>
                </a:r>
              </a:p>
            </p:txBody>
          </p:sp>
        </p:grpSp>
        <p:sp>
          <p:nvSpPr>
            <p:cNvPr id="67" name="Rectangle 66"/>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68" name="Rectangle 11"/>
          <p:cNvSpPr>
            <a:spLocks noChangeArrowheads="1"/>
          </p:cNvSpPr>
          <p:nvPr/>
        </p:nvSpPr>
        <p:spPr bwMode="auto">
          <a:xfrm>
            <a:off x="2960032"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nvGrpSpPr>
          <p:cNvPr id="70" name="Group 69"/>
          <p:cNvGrpSpPr/>
          <p:nvPr/>
        </p:nvGrpSpPr>
        <p:grpSpPr>
          <a:xfrm>
            <a:off x="3185953" y="-114300"/>
            <a:ext cx="1704588" cy="1309690"/>
            <a:chOff x="9579471" y="1009650"/>
            <a:chExt cx="1704588" cy="1309690"/>
          </a:xfrm>
        </p:grpSpPr>
        <p:sp>
          <p:nvSpPr>
            <p:cNvPr id="71" name="Rectangle 4"/>
            <p:cNvSpPr>
              <a:spLocks noChangeArrowheads="1"/>
            </p:cNvSpPr>
            <p:nvPr/>
          </p:nvSpPr>
          <p:spPr bwMode="auto">
            <a:xfrm>
              <a:off x="9579471" y="100965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ƒˆŒŒ</a:t>
              </a:r>
              <a:r>
                <a:rPr lang="en-US" sz="32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r>
                <a:rPr lang="en-US" sz="3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o"kZ</a:t>
              </a:r>
            </a:p>
          </p:txBody>
        </p:sp>
        <p:sp>
          <p:nvSpPr>
            <p:cNvPr id="72" name="Rectangle 5"/>
            <p:cNvSpPr>
              <a:spLocks noChangeArrowheads="1"/>
            </p:cNvSpPr>
            <p:nvPr/>
          </p:nvSpPr>
          <p:spPr bwMode="auto">
            <a:xfrm>
              <a:off x="9623697" y="1437670"/>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†Œ </a:t>
              </a: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ys[kd</a:t>
              </a:r>
            </a:p>
          </p:txBody>
        </p:sp>
        <p:sp>
          <p:nvSpPr>
            <p:cNvPr id="73" name="Rectangle 6"/>
            <p:cNvSpPr>
              <a:spLocks noChangeArrowheads="1"/>
            </p:cNvSpPr>
            <p:nvPr/>
          </p:nvSpPr>
          <p:spPr bwMode="auto">
            <a:xfrm>
              <a:off x="9598134" y="179868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endParaRPr>
            </a:p>
          </p:txBody>
        </p:sp>
      </p:gr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11"/>
          <p:cNvSpPr>
            <a:spLocks noChangeArrowheads="1"/>
          </p:cNvSpPr>
          <p:nvPr/>
        </p:nvSpPr>
        <p:spPr bwMode="auto">
          <a:xfrm>
            <a:off x="2965989"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nvGrpSpPr>
          <p:cNvPr id="87" name="Group 86"/>
          <p:cNvGrpSpPr/>
          <p:nvPr/>
        </p:nvGrpSpPr>
        <p:grpSpPr>
          <a:xfrm>
            <a:off x="-618586" y="104775"/>
            <a:ext cx="9762586" cy="6753225"/>
            <a:chOff x="-346075" y="104775"/>
            <a:chExt cx="9762586" cy="6753225"/>
          </a:xfrm>
        </p:grpSpPr>
        <p:sp>
          <p:nvSpPr>
            <p:cNvPr id="85" name="Rectangle 84"/>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nvGrpSpPr>
            <p:cNvPr id="21506" name="Group 84"/>
            <p:cNvGrpSpPr>
              <a:grpSpLocks/>
            </p:cNvGrpSpPr>
            <p:nvPr/>
          </p:nvGrpSpPr>
          <p:grpSpPr bwMode="auto">
            <a:xfrm>
              <a:off x="-346075" y="104775"/>
              <a:ext cx="9762586" cy="6632992"/>
              <a:chOff x="-346075" y="104775"/>
              <a:chExt cx="9762586" cy="6632992"/>
            </a:xfrm>
          </p:grpSpPr>
          <p:sp>
            <p:nvSpPr>
              <p:cNvPr id="84" name="Rectangle 88"/>
              <p:cNvSpPr>
                <a:spLocks noChangeArrowheads="1"/>
              </p:cNvSpPr>
              <p:nvPr/>
            </p:nvSpPr>
            <p:spPr bwMode="auto">
              <a:xfrm rot="20643327">
                <a:off x="5438775" y="4418037"/>
                <a:ext cx="1431925" cy="5206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if=;ka</a:t>
                </a:r>
              </a:p>
            </p:txBody>
          </p:sp>
          <p:sp>
            <p:nvSpPr>
              <p:cNvPr id="83" name="Rectangle 86"/>
              <p:cNvSpPr>
                <a:spLocks noChangeArrowheads="1"/>
              </p:cNvSpPr>
              <p:nvPr/>
            </p:nvSpPr>
            <p:spPr bwMode="auto">
              <a:xfrm>
                <a:off x="5432425" y="4989513"/>
                <a:ext cx="2105025" cy="5206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izdkf'krokD;</a:t>
                </a:r>
              </a:p>
            </p:txBody>
          </p:sp>
          <p:sp>
            <p:nvSpPr>
              <p:cNvPr id="79" name="Rectangle 87"/>
              <p:cNvSpPr>
                <a:spLocks noChangeArrowheads="1"/>
              </p:cNvSpPr>
              <p:nvPr/>
            </p:nvSpPr>
            <p:spPr bwMode="auto">
              <a:xfrm rot="3267768">
                <a:off x="2884488" y="3893546"/>
                <a:ext cx="177482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grpSp>
            <p:nvGrpSpPr>
              <p:cNvPr id="21510" name="Group 97"/>
              <p:cNvGrpSpPr>
                <a:grpSpLocks/>
              </p:cNvGrpSpPr>
              <p:nvPr/>
            </p:nvGrpSpPr>
            <p:grpSpPr bwMode="auto">
              <a:xfrm>
                <a:off x="2133600" y="2451100"/>
                <a:ext cx="5403850" cy="2871788"/>
                <a:chOff x="1344" y="1544"/>
                <a:chExt cx="3404" cy="1809"/>
              </a:xfrm>
            </p:grpSpPr>
            <p:grpSp>
              <p:nvGrpSpPr>
                <p:cNvPr id="21556" name="Group 98"/>
                <p:cNvGrpSpPr>
                  <a:grpSpLocks/>
                </p:cNvGrpSpPr>
                <p:nvPr/>
              </p:nvGrpSpPr>
              <p:grpSpPr bwMode="auto">
                <a:xfrm>
                  <a:off x="1344" y="1544"/>
                  <a:ext cx="3404" cy="1809"/>
                  <a:chOff x="1344" y="1544"/>
                  <a:chExt cx="3404" cy="1809"/>
                </a:xfrm>
              </p:grpSpPr>
              <p:sp>
                <p:nvSpPr>
                  <p:cNvPr id="21558" name="Line 99"/>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1559" name="Line 100"/>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1560" name="Line 101"/>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1561" name="Line 102"/>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1562" name="Line 103"/>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1563" name="Line 104"/>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1564" name="Line 105"/>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1565" name="Line 106"/>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4603" name="Rectangle 107"/>
                  <p:cNvSpPr>
                    <a:spLocks noChangeArrowheads="1"/>
                  </p:cNvSpPr>
                  <p:nvPr/>
                </p:nvSpPr>
                <p:spPr bwMode="auto">
                  <a:xfrm rot="5246759">
                    <a:off x="2189" y="2386"/>
                    <a:ext cx="1290"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21ED11"/>
                      </a:solidFill>
                      <a:latin typeface="Kruti Dev 010" pitchFamily="2" charset="0"/>
                      <a:ea typeface="+mn-ea"/>
                    </a:endParaRPr>
                  </a:p>
                </p:txBody>
              </p:sp>
              <p:sp>
                <p:nvSpPr>
                  <p:cNvPr id="234604" name="Rectangle 108"/>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600" b="1" dirty="0">
                      <a:solidFill>
                        <a:srgbClr val="FFFF00"/>
                      </a:solidFill>
                      <a:latin typeface="Kruti Dev 010" pitchFamily="2" charset="0"/>
                      <a:ea typeface="ＭＳ Ｐゴシック" charset="0"/>
                      <a:cs typeface="ＭＳ Ｐゴシック" charset="0"/>
                    </a:endParaRPr>
                  </a:p>
                </p:txBody>
              </p:sp>
              <p:sp>
                <p:nvSpPr>
                  <p:cNvPr id="234605" name="Rectangle 109"/>
                  <p:cNvSpPr>
                    <a:spLocks noChangeArrowheads="1"/>
                  </p:cNvSpPr>
                  <p:nvPr/>
                </p:nvSpPr>
                <p:spPr bwMode="auto">
                  <a:xfrm rot="3267768">
                    <a:off x="1817" y="2522"/>
                    <a:ext cx="1118"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21ED11"/>
                      </a:solidFill>
                      <a:latin typeface="Kruti Dev 010" pitchFamily="2" charset="0"/>
                      <a:ea typeface="+mn-ea"/>
                    </a:endParaRPr>
                  </a:p>
                </p:txBody>
              </p:sp>
              <p:sp>
                <p:nvSpPr>
                  <p:cNvPr id="234606" name="Rectangle 110"/>
                  <p:cNvSpPr>
                    <a:spLocks noChangeArrowheads="1"/>
                  </p:cNvSpPr>
                  <p:nvPr/>
                </p:nvSpPr>
                <p:spPr bwMode="auto">
                  <a:xfrm rot="20643327">
                    <a:off x="3426" y="2833"/>
                    <a:ext cx="9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ＭＳ Ｐゴシック" charset="0"/>
                      <a:cs typeface="ＭＳ Ｐゴシック" charset="0"/>
                    </a:endParaRPr>
                  </a:p>
                </p:txBody>
              </p:sp>
              <p:sp>
                <p:nvSpPr>
                  <p:cNvPr id="234607" name="Rectangle 111"/>
                  <p:cNvSpPr>
                    <a:spLocks noChangeArrowheads="1"/>
                  </p:cNvSpPr>
                  <p:nvPr/>
                </p:nvSpPr>
                <p:spPr bwMode="auto">
                  <a:xfrm rot="19276533">
                    <a:off x="3353" y="2465"/>
                    <a:ext cx="622"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ＭＳ Ｐゴシック" charset="0"/>
                      <a:cs typeface="ＭＳ Ｐゴシック" charset="0"/>
                    </a:endParaRPr>
                  </a:p>
                </p:txBody>
              </p:sp>
              <p:sp>
                <p:nvSpPr>
                  <p:cNvPr id="234608" name="Rectangle 112"/>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21ED11"/>
                      </a:solidFill>
                      <a:latin typeface="Kruti Dev 010" pitchFamily="2" charset="0"/>
                      <a:ea typeface="+mn-ea"/>
                    </a:endParaRPr>
                  </a:p>
                </p:txBody>
              </p:sp>
              <p:sp>
                <p:nvSpPr>
                  <p:cNvPr id="234609" name="Rectangle 113"/>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ＭＳ Ｐゴシック" charset="0"/>
                      <a:cs typeface="ＭＳ Ｐゴシック" charset="0"/>
                    </a:endParaRPr>
                  </a:p>
                </p:txBody>
              </p:sp>
              <p:sp>
                <p:nvSpPr>
                  <p:cNvPr id="234610" name="Rectangle 114"/>
                  <p:cNvSpPr>
                    <a:spLocks noChangeArrowheads="1"/>
                  </p:cNvSpPr>
                  <p:nvPr/>
                </p:nvSpPr>
                <p:spPr bwMode="auto">
                  <a:xfrm rot="18254599">
                    <a:off x="2907" y="2061"/>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234611" name="Rectangle 115"/>
                <p:cNvSpPr>
                  <a:spLocks noChangeArrowheads="1"/>
                </p:cNvSpPr>
                <p:nvPr/>
              </p:nvSpPr>
              <p:spPr bwMode="auto">
                <a:xfrm rot="18254599">
                  <a:off x="2827" y="2187"/>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E81034"/>
                    </a:solidFill>
                    <a:latin typeface="Kruti Dev 010" pitchFamily="2" charset="0"/>
                    <a:ea typeface="+mn-ea"/>
                  </a:endParaRPr>
                </a:p>
              </p:txBody>
            </p:sp>
          </p:grpSp>
          <p:sp>
            <p:nvSpPr>
              <p:cNvPr id="77" name="Rectangle 91"/>
              <p:cNvSpPr>
                <a:spLocks noChangeArrowheads="1"/>
              </p:cNvSpPr>
              <p:nvPr/>
            </p:nvSpPr>
            <p:spPr bwMode="auto">
              <a:xfrm rot="240000">
                <a:off x="2533255" y="4754192"/>
                <a:ext cx="1121850"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21512"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1513"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1514"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34507"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4508"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4509"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4510"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4513"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4514"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4517"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4518"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4519" name="Rectangle 23"/>
              <p:cNvSpPr>
                <a:spLocks noChangeArrowheads="1"/>
              </p:cNvSpPr>
              <p:nvPr/>
            </p:nvSpPr>
            <p:spPr bwMode="auto">
              <a:xfrm>
                <a:off x="7302500" y="3435350"/>
                <a:ext cx="1562927"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vuqxzg</a:t>
                </a:r>
              </a:p>
              <a:p>
                <a:pPr algn="ctr">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fn;k x;k</a:t>
                </a:r>
              </a:p>
            </p:txBody>
          </p:sp>
          <p:sp>
            <p:nvSpPr>
              <p:cNvPr id="234520" name="Rectangle 24"/>
              <p:cNvSpPr>
                <a:spLocks noChangeArrowheads="1"/>
              </p:cNvSpPr>
              <p:nvPr/>
            </p:nvSpPr>
            <p:spPr bwMode="auto">
              <a:xfrm>
                <a:off x="430760" y="3405407"/>
                <a:ext cx="1727701" cy="1197764"/>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square" lIns="90487" tIns="44450" rIns="90487" bIns="44450">
                <a:spAutoFit/>
              </a:bodyPr>
              <a:lstStyle/>
              <a:p>
                <a:pPr algn="ctr">
                  <a:tabLst>
                    <a:tab pos="460375" algn="l"/>
                  </a:tabLst>
                  <a:defRPr/>
                </a:pPr>
                <a:r>
                  <a:rPr lang="en-US" b="1" dirty="0">
                    <a:ln>
                      <a:solidFill>
                        <a:srgbClr val="FFFF00"/>
                      </a:solidFill>
                    </a:ln>
                    <a:solidFill>
                      <a:srgbClr val="FFFF00"/>
                    </a:solidFill>
                    <a:latin typeface="Kruti Dev 010" pitchFamily="2" charset="0"/>
                    <a:ea typeface="ＭＳ Ｐゴシック" charset="0"/>
                    <a:cs typeface="ＭＳ Ｐゴシック" charset="0"/>
                  </a:rPr>
                  <a:t>O;oLFkk</a:t>
                </a:r>
              </a:p>
              <a:p>
                <a:pPr algn="ctr">
                  <a:tabLst>
                    <a:tab pos="460375" algn="l"/>
                  </a:tabLst>
                  <a:defRPr/>
                </a:pPr>
                <a:r>
                  <a:rPr lang="en-US" b="1" dirty="0">
                    <a:ln>
                      <a:solidFill>
                        <a:srgbClr val="FFFF00"/>
                      </a:solidFill>
                    </a:ln>
                    <a:solidFill>
                      <a:srgbClr val="FFFF00"/>
                    </a:solidFill>
                    <a:latin typeface="Kruti Dev 010" pitchFamily="2" charset="0"/>
                    <a:ea typeface="ＭＳ Ｐゴシック" charset="0"/>
                    <a:cs typeface="ＭＳ Ｐゴシック" charset="0"/>
                  </a:rPr>
                  <a:t>nh xbZ</a:t>
                </a:r>
              </a:p>
            </p:txBody>
          </p:sp>
          <p:sp>
            <p:nvSpPr>
              <p:cNvPr id="234547" name="Line 51"/>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4548" name="Line 52"/>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4549" name="Line 53"/>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4551" name="Line 55"/>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4552" name="Line 56"/>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4553" name="Line 57"/>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1531" name="Text Box 68"/>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1527" name="Text Box 71"/>
              <p:cNvSpPr txBox="1">
                <a:spLocks noChangeArrowheads="1"/>
              </p:cNvSpPr>
              <p:nvPr/>
            </p:nvSpPr>
            <p:spPr bwMode="auto">
              <a:xfrm>
                <a:off x="1946275" y="3422650"/>
                <a:ext cx="2317750" cy="646331"/>
              </a:xfrm>
              <a:prstGeom prst="rect">
                <a:avLst/>
              </a:prstGeom>
              <a:solidFill>
                <a:schemeClr val="bg1"/>
              </a:solidFill>
              <a:ln w="76200">
                <a:solidFill>
                  <a:schemeClr val="hlink"/>
                </a:solidFill>
                <a:miter lim="800000"/>
                <a:headEnd/>
                <a:tailEnd/>
              </a:ln>
            </p:spPr>
            <p:txBody>
              <a:bodyPr>
                <a:spAutoFit/>
              </a:bodyPr>
              <a:lstStyle/>
              <a:p>
                <a:pPr algn="ctr">
                  <a:spcBef>
                    <a:spcPct val="50000"/>
                  </a:spcBef>
                  <a:defRPr/>
                </a:pPr>
                <a:r>
                  <a:rPr lang="en-US" dirty="0">
                    <a:ln>
                      <a:solidFill>
                        <a:schemeClr val="tx1"/>
                      </a:solidFill>
                    </a:ln>
                    <a:latin typeface="Kruti Dev 010" pitchFamily="2" charset="0"/>
                  </a:rPr>
                  <a:t>js[kk th</a:t>
                </a:r>
              </a:p>
            </p:txBody>
          </p:sp>
          <p:sp>
            <p:nvSpPr>
              <p:cNvPr id="234570" name="Rectangle 74"/>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19</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1534" name="Text Box 75"/>
              <p:cNvSpPr txBox="1">
                <a:spLocks noChangeArrowheads="1"/>
              </p:cNvSpPr>
              <p:nvPr/>
            </p:nvSpPr>
            <p:spPr bwMode="auto">
              <a:xfrm>
                <a:off x="8532813" y="6399213"/>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4</a:t>
                </a:r>
              </a:p>
            </p:txBody>
          </p:sp>
          <p:grpSp>
            <p:nvGrpSpPr>
              <p:cNvPr id="21535" name="Group 62"/>
              <p:cNvGrpSpPr>
                <a:grpSpLocks/>
              </p:cNvGrpSpPr>
              <p:nvPr/>
            </p:nvGrpSpPr>
            <p:grpSpPr bwMode="auto">
              <a:xfrm>
                <a:off x="1387749" y="3838575"/>
                <a:ext cx="6403975" cy="2355850"/>
                <a:chOff x="576" y="2166"/>
                <a:chExt cx="4034" cy="1484"/>
              </a:xfrm>
            </p:grpSpPr>
            <p:sp>
              <p:nvSpPr>
                <p:cNvPr id="234559" name="Line 63"/>
                <p:cNvSpPr>
                  <a:spLocks noChangeShapeType="1"/>
                </p:cNvSpPr>
                <p:nvPr/>
              </p:nvSpPr>
              <p:spPr bwMode="auto">
                <a:xfrm flipH="1" flipV="1">
                  <a:off x="576" y="2171"/>
                  <a:ext cx="1695" cy="1479"/>
                </a:xfrm>
                <a:prstGeom prst="line">
                  <a:avLst/>
                </a:prstGeom>
                <a:noFill/>
                <a:ln w="301625">
                  <a:solidFill>
                    <a:srgbClr val="0BFF0B"/>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4560" name="Line 64"/>
                <p:cNvSpPr>
                  <a:spLocks noChangeShapeType="1"/>
                </p:cNvSpPr>
                <p:nvPr/>
              </p:nvSpPr>
              <p:spPr bwMode="auto">
                <a:xfrm flipV="1">
                  <a:off x="2157" y="2166"/>
                  <a:ext cx="2453" cy="1479"/>
                </a:xfrm>
                <a:prstGeom prst="line">
                  <a:avLst/>
                </a:prstGeom>
                <a:noFill/>
                <a:ln w="301625">
                  <a:solidFill>
                    <a:srgbClr val="0BFF0B"/>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grpSp>
            <p:nvGrpSpPr>
              <p:cNvPr id="21536" name="Group 65"/>
              <p:cNvGrpSpPr>
                <a:grpSpLocks/>
              </p:cNvGrpSpPr>
              <p:nvPr/>
            </p:nvGrpSpPr>
            <p:grpSpPr bwMode="auto">
              <a:xfrm>
                <a:off x="1338536" y="4214923"/>
                <a:ext cx="6403975" cy="2355850"/>
                <a:chOff x="576" y="2166"/>
                <a:chExt cx="4034" cy="1484"/>
              </a:xfrm>
            </p:grpSpPr>
            <p:sp>
              <p:nvSpPr>
                <p:cNvPr id="234562" name="Line 66"/>
                <p:cNvSpPr>
                  <a:spLocks noChangeShapeType="1"/>
                </p:cNvSpPr>
                <p:nvPr/>
              </p:nvSpPr>
              <p:spPr bwMode="auto">
                <a:xfrm flipH="1" flipV="1">
                  <a:off x="576" y="2171"/>
                  <a:ext cx="1695" cy="1479"/>
                </a:xfrm>
                <a:prstGeom prst="line">
                  <a:avLst/>
                </a:prstGeom>
                <a:noFill/>
                <a:ln w="301625">
                  <a:solidFill>
                    <a:schemeClr val="hlink"/>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4563" name="Line 67"/>
                <p:cNvSpPr>
                  <a:spLocks noChangeShapeType="1"/>
                </p:cNvSpPr>
                <p:nvPr/>
              </p:nvSpPr>
              <p:spPr bwMode="auto">
                <a:xfrm flipV="1">
                  <a:off x="2157" y="2166"/>
                  <a:ext cx="2453" cy="1479"/>
                </a:xfrm>
                <a:prstGeom prst="line">
                  <a:avLst/>
                </a:prstGeom>
                <a:noFill/>
                <a:ln w="301625">
                  <a:solidFill>
                    <a:schemeClr val="hlink"/>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sp>
            <p:nvSpPr>
              <p:cNvPr id="67" name="Rectangle 9"/>
              <p:cNvSpPr>
                <a:spLocks noChangeArrowheads="1"/>
              </p:cNvSpPr>
              <p:nvPr/>
            </p:nvSpPr>
            <p:spPr bwMode="auto">
              <a:xfrm>
                <a:off x="6473398" y="772675"/>
                <a:ext cx="2943113" cy="1320874"/>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solidFill>
                      <a:srgbClr val="FFFF00"/>
                    </a:solidFill>
                    <a:latin typeface="Kruti Dev 010" pitchFamily="2" charset="0"/>
                    <a:ea typeface="ＭＳ Ｐゴシック" pitchFamily="-84" charset="-128"/>
                  </a:rPr>
                  <a:t>  </a:t>
                </a:r>
                <a:r>
                  <a:rPr lang="en-US" altLang="en-US" sz="4000" b="1" dirty="0">
                    <a:ln>
                      <a:solidFill>
                        <a:srgbClr val="00FFFF"/>
                      </a:solidFill>
                    </a:ln>
                    <a:solidFill>
                      <a:srgbClr val="00FFFF"/>
                    </a:solidFill>
                    <a:latin typeface="Kruti Dev 010" pitchFamily="2" charset="0"/>
                    <a:ea typeface="ＭＳ Ｐゴシック" pitchFamily="-84" charset="-128"/>
                  </a:rPr>
                  <a:t>^^u;k** fu;e</a:t>
                </a:r>
                <a:endParaRPr lang="en-US" sz="2800" b="1" dirty="0">
                  <a:ln>
                    <a:solidFill>
                      <a:srgbClr val="00FFFF"/>
                    </a:solidFill>
                  </a:ln>
                  <a:solidFill>
                    <a:srgbClr val="00FFFF"/>
                  </a:solidFill>
                  <a:latin typeface="Kruti Dev 010" pitchFamily="2" charset="0"/>
                  <a:ea typeface="ＭＳ Ｐゴシック" pitchFamily="-84" charset="-128"/>
                </a:endParaRPr>
              </a:p>
              <a:p>
                <a:pPr algn="ctr">
                  <a:defRPr/>
                </a:pPr>
                <a:endParaRPr lang="en-US" sz="4000" b="1" dirty="0">
                  <a:solidFill>
                    <a:srgbClr val="577FFF"/>
                  </a:solidFill>
                  <a:latin typeface="Kruti Dev 010" pitchFamily="2" charset="0"/>
                  <a:ea typeface="ＭＳ Ｐゴシック" pitchFamily="-84" charset="-128"/>
                </a:endParaRPr>
              </a:p>
            </p:txBody>
          </p:sp>
          <p:sp>
            <p:nvSpPr>
              <p:cNvPr id="69" name="Rectangle 15"/>
              <p:cNvSpPr>
                <a:spLocks noChangeArrowheads="1"/>
              </p:cNvSpPr>
              <p:nvPr/>
            </p:nvSpPr>
            <p:spPr bwMode="auto">
              <a:xfrm>
                <a:off x="6311900" y="2017713"/>
                <a:ext cx="2646557" cy="643766"/>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3200" b="1" dirty="0">
                    <a:solidFill>
                      <a:srgbClr val="577FFF"/>
                    </a:solidFill>
                    <a:latin typeface="Kruti Dev 010" pitchFamily="2" charset="0"/>
                    <a:ea typeface="ＭＳ Ｐゴシック" pitchFamily="-84" charset="-128"/>
                  </a:rPr>
                  <a:t>  </a:t>
                </a:r>
                <a:r>
                  <a:rPr lang="en-US" altLang="en-US" b="1" dirty="0" smtClean="0">
                    <a:ln>
                      <a:solidFill>
                        <a:srgbClr val="00FFFF"/>
                      </a:solidFill>
                    </a:ln>
                    <a:solidFill>
                      <a:srgbClr val="00FFFF"/>
                    </a:solidFill>
                    <a:latin typeface="Kruti Dev 010" pitchFamily="2" charset="0"/>
                    <a:ea typeface="ＭＳ Ｐゴシック" pitchFamily="-84" charset="-128"/>
                  </a:rPr>
                  <a:t>^^„‰** </a:t>
                </a:r>
                <a:r>
                  <a:rPr lang="en-US" altLang="en-US" b="1" dirty="0">
                    <a:ln>
                      <a:solidFill>
                        <a:srgbClr val="00FFFF"/>
                      </a:solidFill>
                    </a:ln>
                    <a:solidFill>
                      <a:srgbClr val="00FFFF"/>
                    </a:solidFill>
                    <a:latin typeface="Kruti Dev 010" pitchFamily="2" charset="0"/>
                    <a:ea typeface="ＭＳ Ｐゴシック" pitchFamily="-84" charset="-128"/>
                  </a:rPr>
                  <a:t>iqLrdsa</a:t>
                </a:r>
              </a:p>
            </p:txBody>
          </p:sp>
          <p:sp>
            <p:nvSpPr>
              <p:cNvPr id="70" name="Rectangle 16"/>
              <p:cNvSpPr>
                <a:spLocks noChangeArrowheads="1"/>
              </p:cNvSpPr>
              <p:nvPr/>
            </p:nvSpPr>
            <p:spPr bwMode="auto">
              <a:xfrm>
                <a:off x="312738" y="2030413"/>
                <a:ext cx="2468624" cy="643766"/>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b="1" dirty="0" smtClean="0">
                    <a:ln>
                      <a:solidFill>
                        <a:srgbClr val="00FFFF"/>
                      </a:solidFill>
                    </a:ln>
                    <a:solidFill>
                      <a:srgbClr val="00FFFF"/>
                    </a:solidFill>
                    <a:latin typeface="Kruti Dev 010" pitchFamily="2" charset="0"/>
                    <a:ea typeface="ＭＳ Ｐゴシック" pitchFamily="-84" charset="-128"/>
                  </a:rPr>
                  <a:t>^^ …‹** </a:t>
                </a:r>
                <a:r>
                  <a:rPr lang="en-US" altLang="en-US" b="1" dirty="0">
                    <a:ln>
                      <a:solidFill>
                        <a:srgbClr val="00FFFF"/>
                      </a:solidFill>
                    </a:ln>
                    <a:solidFill>
                      <a:srgbClr val="00FFFF"/>
                    </a:solidFill>
                    <a:latin typeface="Kruti Dev 010" pitchFamily="2" charset="0"/>
                    <a:ea typeface="ＭＳ Ｐゴシック" pitchFamily="-84" charset="-128"/>
                  </a:rPr>
                  <a:t>iqLrdsa</a:t>
                </a:r>
                <a:endParaRPr lang="en-US" b="1" dirty="0">
                  <a:ln>
                    <a:solidFill>
                      <a:srgbClr val="00FFFF"/>
                    </a:solidFill>
                  </a:ln>
                  <a:solidFill>
                    <a:srgbClr val="00FFFF"/>
                  </a:solidFill>
                  <a:latin typeface="Kruti Dev 010" pitchFamily="2" charset="0"/>
                  <a:ea typeface="ＭＳ Ｐゴシック" pitchFamily="-84" charset="-128"/>
                </a:endParaRPr>
              </a:p>
            </p:txBody>
          </p:sp>
          <p:sp>
            <p:nvSpPr>
              <p:cNvPr id="71" name="Rectangle 19"/>
              <p:cNvSpPr>
                <a:spLocks noChangeArrowheads="1"/>
              </p:cNvSpPr>
              <p:nvPr/>
            </p:nvSpPr>
            <p:spPr bwMode="auto">
              <a:xfrm>
                <a:off x="396875" y="2716213"/>
                <a:ext cx="194925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bczh Hkk"kk esa</a:t>
                </a:r>
              </a:p>
            </p:txBody>
          </p:sp>
          <p:sp>
            <p:nvSpPr>
              <p:cNvPr id="72" name="Rectangle 20"/>
              <p:cNvSpPr>
                <a:spLocks noChangeArrowheads="1"/>
              </p:cNvSpPr>
              <p:nvPr/>
            </p:nvSpPr>
            <p:spPr bwMode="auto">
              <a:xfrm>
                <a:off x="6872726" y="2700447"/>
                <a:ext cx="2313133"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;wukuh Hkk"kk esa</a:t>
                </a:r>
              </a:p>
            </p:txBody>
          </p:sp>
          <p:grpSp>
            <p:nvGrpSpPr>
              <p:cNvPr id="21542" name="Group 60"/>
              <p:cNvGrpSpPr>
                <a:grpSpLocks/>
              </p:cNvGrpSpPr>
              <p:nvPr/>
            </p:nvGrpSpPr>
            <p:grpSpPr bwMode="auto">
              <a:xfrm>
                <a:off x="3247697" y="684580"/>
                <a:ext cx="2297112" cy="1279932"/>
                <a:chOff x="9175532" y="2208576"/>
                <a:chExt cx="2297112" cy="1279932"/>
              </a:xfrm>
            </p:grpSpPr>
            <p:sp>
              <p:nvSpPr>
                <p:cNvPr id="74" name="Rectangle 6"/>
                <p:cNvSpPr>
                  <a:spLocks noChangeArrowheads="1"/>
                </p:cNvSpPr>
                <p:nvPr/>
              </p:nvSpPr>
              <p:spPr bwMode="auto">
                <a:xfrm>
                  <a:off x="9577116" y="2208576"/>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10" pitchFamily="2" charset="0"/>
                      <a:ea typeface="+mn-ea"/>
                    </a:rPr>
                    <a:t>,d fo"k; %</a:t>
                  </a:r>
                </a:p>
              </p:txBody>
            </p:sp>
            <p:sp>
              <p:nvSpPr>
                <p:cNvPr id="75" name="Rectangle 8"/>
                <p:cNvSpPr>
                  <a:spLocks noChangeArrowheads="1"/>
                </p:cNvSpPr>
                <p:nvPr/>
              </p:nvSpPr>
              <p:spPr bwMode="auto">
                <a:xfrm>
                  <a:off x="9175532" y="2536965"/>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mn-ea"/>
                    </a:rPr>
                    <a:t>ijes'oj dh efgek</a:t>
                  </a:r>
                </a:p>
              </p:txBody>
            </p:sp>
          </p:grpSp>
          <p:sp>
            <p:nvSpPr>
              <p:cNvPr id="76" name="Rectangle 10"/>
              <p:cNvSpPr>
                <a:spLocks noChangeArrowheads="1"/>
              </p:cNvSpPr>
              <p:nvPr/>
            </p:nvSpPr>
            <p:spPr bwMode="auto">
              <a:xfrm>
                <a:off x="210864" y="700088"/>
                <a:ext cx="284853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^^iqjkuk** fu;e</a:t>
                </a:r>
              </a:p>
            </p:txBody>
          </p:sp>
          <p:sp>
            <p:nvSpPr>
              <p:cNvPr id="78" name="Rectangle 90"/>
              <p:cNvSpPr>
                <a:spLocks noChangeArrowheads="1"/>
              </p:cNvSpPr>
              <p:nvPr/>
            </p:nvSpPr>
            <p:spPr bwMode="auto">
              <a:xfrm rot="1755647">
                <a:off x="2428110" y="4354851"/>
                <a:ext cx="1889125" cy="582211"/>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80" name="Rectangle 85"/>
              <p:cNvSpPr>
                <a:spLocks noChangeArrowheads="1"/>
              </p:cNvSpPr>
              <p:nvPr/>
            </p:nvSpPr>
            <p:spPr bwMode="auto">
              <a:xfrm rot="5246759">
                <a:off x="3475038" y="3677646"/>
                <a:ext cx="204787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81" name="Rectangle 93"/>
              <p:cNvSpPr>
                <a:spLocks noChangeArrowheads="1"/>
              </p:cNvSpPr>
              <p:nvPr/>
            </p:nvSpPr>
            <p:spPr bwMode="auto">
              <a:xfrm rot="18254599">
                <a:off x="4487863" y="3339509"/>
                <a:ext cx="193992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lqlekpkj</a:t>
                </a:r>
              </a:p>
            </p:txBody>
          </p:sp>
          <p:sp>
            <p:nvSpPr>
              <p:cNvPr id="82" name="Rectangle 89"/>
              <p:cNvSpPr>
                <a:spLocks noChangeArrowheads="1"/>
              </p:cNvSpPr>
              <p:nvPr/>
            </p:nvSpPr>
            <p:spPr bwMode="auto">
              <a:xfrm rot="19227900">
                <a:off x="4954498" y="3784551"/>
                <a:ext cx="2098357" cy="520655"/>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izsfjrksa ds dk;Z</a:t>
                </a:r>
              </a:p>
            </p:txBody>
          </p:sp>
        </p:grpSp>
      </p:grpSp>
      <p:grpSp>
        <p:nvGrpSpPr>
          <p:cNvPr id="88" name="Group 87"/>
          <p:cNvGrpSpPr/>
          <p:nvPr/>
        </p:nvGrpSpPr>
        <p:grpSpPr>
          <a:xfrm>
            <a:off x="3249060" y="-76200"/>
            <a:ext cx="1704588" cy="1309690"/>
            <a:chOff x="9579471" y="1009650"/>
            <a:chExt cx="1704588" cy="1309690"/>
          </a:xfrm>
        </p:grpSpPr>
        <p:sp>
          <p:nvSpPr>
            <p:cNvPr id="89" name="Rectangle 4"/>
            <p:cNvSpPr>
              <a:spLocks noChangeArrowheads="1"/>
            </p:cNvSpPr>
            <p:nvPr/>
          </p:nvSpPr>
          <p:spPr bwMode="auto">
            <a:xfrm>
              <a:off x="9579471" y="100965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ƒˆŒŒ</a:t>
              </a:r>
              <a:r>
                <a:rPr lang="en-US" sz="32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r>
                <a:rPr lang="en-US" sz="3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o"kZ</a:t>
              </a:r>
            </a:p>
          </p:txBody>
        </p:sp>
        <p:sp>
          <p:nvSpPr>
            <p:cNvPr id="90" name="Rectangle 5"/>
            <p:cNvSpPr>
              <a:spLocks noChangeArrowheads="1"/>
            </p:cNvSpPr>
            <p:nvPr/>
          </p:nvSpPr>
          <p:spPr bwMode="auto">
            <a:xfrm>
              <a:off x="9623697" y="1437670"/>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†Œ </a:t>
              </a: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ys[kd</a:t>
              </a:r>
            </a:p>
          </p:txBody>
        </p:sp>
        <p:sp>
          <p:nvSpPr>
            <p:cNvPr id="91" name="Rectangle 6"/>
            <p:cNvSpPr>
              <a:spLocks noChangeArrowheads="1"/>
            </p:cNvSpPr>
            <p:nvPr/>
          </p:nvSpPr>
          <p:spPr bwMode="auto">
            <a:xfrm>
              <a:off x="9598134" y="179868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endParaRPr>
            </a:p>
          </p:txBody>
        </p:sp>
      </p:gr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gradFill rotWithShape="1">
            <a:gsLst>
              <a:gs pos="0">
                <a:srgbClr val="000000"/>
              </a:gs>
              <a:gs pos="50000">
                <a:srgbClr val="023CCC"/>
              </a:gs>
              <a:gs pos="100000">
                <a:srgbClr val="000000"/>
              </a:gs>
            </a:gsLst>
            <a:lin ang="5400000" scaled="1"/>
          </a:gradFill>
          <a:ln w="12700">
            <a:noFill/>
            <a:miter lim="800000"/>
            <a:headEnd/>
            <a:tailEnd/>
          </a:ln>
        </p:spPr>
        <p:txBody>
          <a:bodyPr wrap="none" anchor="ctr"/>
          <a:lstStyle/>
          <a:p>
            <a:endParaRPr lang="en-US">
              <a:latin typeface="Kruti Dev 010" pitchFamily="2" charset="0"/>
            </a:endParaRPr>
          </a:p>
        </p:txBody>
      </p:sp>
      <p:sp>
        <p:nvSpPr>
          <p:cNvPr id="4099" name="Rectangle 3"/>
          <p:cNvSpPr>
            <a:spLocks noChangeArrowheads="1"/>
          </p:cNvSpPr>
          <p:nvPr/>
        </p:nvSpPr>
        <p:spPr bwMode="auto">
          <a:xfrm>
            <a:off x="-1047750" y="1225550"/>
            <a:ext cx="7870825" cy="5640388"/>
          </a:xfrm>
          <a:prstGeom prst="rect">
            <a:avLst/>
          </a:prstGeom>
          <a:noFill/>
          <a:ln w="190500">
            <a:noFill/>
            <a:miter lim="800000"/>
            <a:headEnd/>
            <a:tailEnd/>
          </a:ln>
        </p:spPr>
        <p:txBody>
          <a:bodyPr wrap="none" anchor="ctr"/>
          <a:lstStyle/>
          <a:p>
            <a:endParaRPr lang="en-US">
              <a:latin typeface="Kruti Dev 010" pitchFamily="2" charset="0"/>
            </a:endParaRPr>
          </a:p>
        </p:txBody>
      </p:sp>
      <p:sp>
        <p:nvSpPr>
          <p:cNvPr id="4100" name="Text Box 5"/>
          <p:cNvSpPr txBox="1">
            <a:spLocks noChangeArrowheads="1"/>
          </p:cNvSpPr>
          <p:nvPr/>
        </p:nvSpPr>
        <p:spPr bwMode="auto">
          <a:xfrm>
            <a:off x="479425" y="6545263"/>
            <a:ext cx="728083" cy="230832"/>
          </a:xfrm>
          <a:prstGeom prst="rect">
            <a:avLst/>
          </a:prstGeom>
          <a:noFill/>
          <a:ln w="12700">
            <a:noFill/>
            <a:miter lim="800000"/>
            <a:headEnd/>
            <a:tailEnd/>
          </a:ln>
        </p:spPr>
        <p:txBody>
          <a:bodyPr wrap="none" anchor="ctr">
            <a:spAutoFit/>
          </a:bodyPr>
          <a:lstStyle/>
          <a:p>
            <a:pPr algn="ctr">
              <a:spcBef>
                <a:spcPct val="50000"/>
              </a:spcBef>
            </a:pPr>
            <a:r>
              <a:rPr lang="en-US" sz="900" b="1">
                <a:solidFill>
                  <a:srgbClr val="FFFFFF"/>
                </a:solidFill>
                <a:latin typeface="Kruti Dev 010" pitchFamily="2" charset="0"/>
              </a:rPr>
              <a:t>©2006 TBBMI</a:t>
            </a:r>
          </a:p>
        </p:txBody>
      </p:sp>
      <p:sp>
        <p:nvSpPr>
          <p:cNvPr id="4101" name="Rectangle 7"/>
          <p:cNvSpPr>
            <a:spLocks noChangeArrowheads="1"/>
          </p:cNvSpPr>
          <p:nvPr/>
        </p:nvSpPr>
        <p:spPr bwMode="auto">
          <a:xfrm>
            <a:off x="-1082675" y="1217613"/>
            <a:ext cx="7870825" cy="5640387"/>
          </a:xfrm>
          <a:prstGeom prst="rect">
            <a:avLst/>
          </a:prstGeom>
          <a:noFill/>
          <a:ln w="190500">
            <a:noFill/>
            <a:miter lim="800000"/>
            <a:headEnd/>
            <a:tailEnd/>
          </a:ln>
        </p:spPr>
        <p:txBody>
          <a:bodyPr wrap="none" anchor="ctr"/>
          <a:lstStyle/>
          <a:p>
            <a:endParaRPr lang="en-US">
              <a:latin typeface="Kruti Dev 010" pitchFamily="2" charset="0"/>
            </a:endParaRPr>
          </a:p>
        </p:txBody>
      </p:sp>
      <p:sp>
        <p:nvSpPr>
          <p:cNvPr id="4102" name="Rectangle 8"/>
          <p:cNvSpPr>
            <a:spLocks noChangeArrowheads="1"/>
          </p:cNvSpPr>
          <p:nvPr/>
        </p:nvSpPr>
        <p:spPr bwMode="auto">
          <a:xfrm>
            <a:off x="692150" y="622300"/>
            <a:ext cx="8086725" cy="5915025"/>
          </a:xfrm>
          <a:prstGeom prst="rect">
            <a:avLst/>
          </a:prstGeom>
          <a:solidFill>
            <a:schemeClr val="tx1"/>
          </a:solidFill>
          <a:ln w="12700">
            <a:noFill/>
            <a:miter lim="800000"/>
            <a:headEnd/>
            <a:tailEnd/>
          </a:ln>
        </p:spPr>
        <p:txBody>
          <a:bodyPr wrap="none" anchor="ctr"/>
          <a:lstStyle/>
          <a:p>
            <a:endParaRPr lang="en-US">
              <a:latin typeface="Kruti Dev 010" pitchFamily="2" charset="0"/>
            </a:endParaRPr>
          </a:p>
        </p:txBody>
      </p:sp>
      <p:pic>
        <p:nvPicPr>
          <p:cNvPr id="4103" name="Picture 9"/>
          <p:cNvPicPr>
            <a:picLocks noChangeAspect="1" noChangeArrowheads="1"/>
          </p:cNvPicPr>
          <p:nvPr/>
        </p:nvPicPr>
        <p:blipFill>
          <a:blip r:embed="rId3"/>
          <a:srcRect/>
          <a:stretch>
            <a:fillRect/>
          </a:stretch>
        </p:blipFill>
        <p:spPr bwMode="auto">
          <a:xfrm>
            <a:off x="563563" y="612775"/>
            <a:ext cx="7854950" cy="5648325"/>
          </a:xfrm>
          <a:prstGeom prst="rect">
            <a:avLst/>
          </a:prstGeom>
          <a:noFill/>
          <a:ln w="76200">
            <a:noFill/>
            <a:miter lim="800000"/>
            <a:headEnd/>
            <a:tailEnd/>
          </a:ln>
        </p:spPr>
      </p:pic>
      <p:sp>
        <p:nvSpPr>
          <p:cNvPr id="4104"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p:spPr>
        <p:txBody>
          <a:bodyPr wrap="none" anchor="ctr"/>
          <a:lstStyle/>
          <a:p>
            <a:endParaRPr lang="en-US">
              <a:latin typeface="Kruti Dev 010" pitchFamily="2" charset="0"/>
            </a:endParaRPr>
          </a:p>
        </p:txBody>
      </p:sp>
      <p:pic>
        <p:nvPicPr>
          <p:cNvPr id="4105" name="Picture 1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1538" y="687388"/>
            <a:ext cx="7499350" cy="5497512"/>
          </a:xfrm>
          <a:prstGeom prst="rect">
            <a:avLst/>
          </a:prstGeom>
          <a:noFill/>
          <a:ln w="76200">
            <a:noFill/>
            <a:miter lim="800000"/>
            <a:headEnd/>
            <a:tailEnd/>
          </a:ln>
        </p:spPr>
      </p:pic>
      <p:pic>
        <p:nvPicPr>
          <p:cNvPr id="312332" name="Picture 1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0725" y="687388"/>
            <a:ext cx="7693025" cy="5511800"/>
          </a:xfrm>
          <a:prstGeom prst="rect">
            <a:avLst/>
          </a:prstGeom>
          <a:noFill/>
          <a:ln w="76200">
            <a:noFill/>
            <a:miter lim="800000"/>
            <a:headEnd/>
            <a:tailEnd/>
          </a:ln>
        </p:spPr>
      </p:pic>
      <p:sp>
        <p:nvSpPr>
          <p:cNvPr id="312333" name="Rectangle 13"/>
          <p:cNvSpPr>
            <a:spLocks noChangeArrowheads="1"/>
          </p:cNvSpPr>
          <p:nvPr/>
        </p:nvSpPr>
        <p:spPr bwMode="auto">
          <a:xfrm>
            <a:off x="665163" y="649288"/>
            <a:ext cx="7758112" cy="5581650"/>
          </a:xfrm>
          <a:prstGeom prst="rect">
            <a:avLst/>
          </a:prstGeom>
          <a:solidFill>
            <a:srgbClr val="080808">
              <a:alpha val="50195"/>
            </a:srgbClr>
          </a:solidFill>
          <a:ln w="76200">
            <a:noFill/>
            <a:miter lim="800000"/>
            <a:headEnd/>
            <a:tailEnd/>
          </a:ln>
        </p:spPr>
        <p:txBody>
          <a:bodyPr wrap="none" anchor="ctr"/>
          <a:lstStyle/>
          <a:p>
            <a:endParaRPr lang="en-US">
              <a:latin typeface="Kruti Dev 010" pitchFamily="2" charset="0"/>
            </a:endParaRPr>
          </a:p>
        </p:txBody>
      </p:sp>
      <p:grpSp>
        <p:nvGrpSpPr>
          <p:cNvPr id="2" name="Group 14"/>
          <p:cNvGrpSpPr>
            <a:grpSpLocks/>
          </p:cNvGrpSpPr>
          <p:nvPr/>
        </p:nvGrpSpPr>
        <p:grpSpPr bwMode="auto">
          <a:xfrm>
            <a:off x="974725" y="1371600"/>
            <a:ext cx="7051675" cy="3046413"/>
            <a:chOff x="614" y="864"/>
            <a:chExt cx="4442" cy="1919"/>
          </a:xfrm>
        </p:grpSpPr>
        <p:sp>
          <p:nvSpPr>
            <p:cNvPr id="312335" name="Text Box 15"/>
            <p:cNvSpPr txBox="1">
              <a:spLocks noChangeArrowheads="1"/>
            </p:cNvSpPr>
            <p:nvPr/>
          </p:nvSpPr>
          <p:spPr bwMode="auto">
            <a:xfrm>
              <a:off x="614" y="864"/>
              <a:ext cx="4442" cy="1919"/>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9600" b="1" i="1" dirty="0">
                  <a:ln>
                    <a:solidFill>
                      <a:srgbClr val="FFFF00"/>
                    </a:solidFill>
                  </a:ln>
                  <a:solidFill>
                    <a:srgbClr val="FFFC1E"/>
                  </a:solidFill>
                  <a:effectLst>
                    <a:outerShdw blurRad="38100" dist="38100" dir="2700000" algn="tl">
                      <a:srgbClr val="000000">
                        <a:alpha val="43137"/>
                      </a:srgbClr>
                    </a:outerShdw>
                  </a:effectLst>
                  <a:latin typeface="Kruti Dev 010" pitchFamily="2" charset="0"/>
                  <a:ea typeface="ＭＳ Ｐゴシック" pitchFamily="-84" charset="-128"/>
                </a:rPr>
                <a:t>fn ckbZcy----</a:t>
              </a:r>
            </a:p>
            <a:p>
              <a:pPr algn="ctr">
                <a:spcBef>
                  <a:spcPts val="0"/>
                </a:spcBef>
                <a:defRPr/>
              </a:pPr>
              <a:r>
                <a:rPr lang="en-US" sz="9600" b="1" i="1" dirty="0">
                  <a:ln>
                    <a:solidFill>
                      <a:srgbClr val="FFFF00"/>
                    </a:solidFill>
                  </a:ln>
                  <a:solidFill>
                    <a:srgbClr val="FFFC1E"/>
                  </a:solidFill>
                  <a:effectLst>
                    <a:outerShdw blurRad="38100" dist="38100" dir="2700000" algn="tl">
                      <a:srgbClr val="000000">
                        <a:alpha val="43137"/>
                      </a:srgbClr>
                    </a:outerShdw>
                  </a:effectLst>
                  <a:latin typeface="Kruti Dev 010" pitchFamily="2" charset="0"/>
                  <a:ea typeface="ＭＳ Ｐゴシック" pitchFamily="-84" charset="-128"/>
                </a:rPr>
                <a:t>csfldyh</a:t>
              </a:r>
              <a:endParaRPr lang="en-US" sz="9600" b="1" i="1" baseline="100000" dirty="0">
                <a:ln>
                  <a:solidFill>
                    <a:srgbClr val="FFFF00"/>
                  </a:solidFill>
                </a:ln>
                <a:solidFill>
                  <a:srgbClr val="27FC31"/>
                </a:solidFill>
                <a:effectLst>
                  <a:outerShdw blurRad="38100" dist="38100" dir="2700000" algn="tl">
                    <a:srgbClr val="000000">
                      <a:alpha val="43137"/>
                    </a:srgbClr>
                  </a:outerShdw>
                </a:effectLst>
                <a:latin typeface="Kruti Dev 010" pitchFamily="2" charset="0"/>
                <a:ea typeface="ＭＳ Ｐゴシック" pitchFamily="-84" charset="-128"/>
              </a:endParaRPr>
            </a:p>
          </p:txBody>
        </p:sp>
        <p:sp>
          <p:nvSpPr>
            <p:cNvPr id="4116" name="Text Box 16"/>
            <p:cNvSpPr txBox="1">
              <a:spLocks noChangeArrowheads="1"/>
            </p:cNvSpPr>
            <p:nvPr/>
          </p:nvSpPr>
          <p:spPr bwMode="auto">
            <a:xfrm>
              <a:off x="3683" y="1975"/>
              <a:ext cx="158" cy="252"/>
            </a:xfrm>
            <a:prstGeom prst="rect">
              <a:avLst/>
            </a:prstGeom>
            <a:noFill/>
            <a:ln w="12700">
              <a:noFill/>
              <a:miter lim="800000"/>
              <a:headEnd/>
              <a:tailEnd/>
            </a:ln>
          </p:spPr>
          <p:txBody>
            <a:bodyPr wrap="none" anchor="ctr">
              <a:spAutoFit/>
            </a:bodyPr>
            <a:lstStyle/>
            <a:p>
              <a:pPr algn="ctr">
                <a:spcBef>
                  <a:spcPct val="50000"/>
                </a:spcBef>
              </a:pPr>
              <a:r>
                <a:rPr lang="en-US" sz="2000" b="1" i="1">
                  <a:solidFill>
                    <a:srgbClr val="FFFC1E"/>
                  </a:solidFill>
                  <a:latin typeface="Kruti Dev 010" pitchFamily="2" charset="0"/>
                </a:rPr>
                <a:t>®</a:t>
              </a:r>
            </a:p>
          </p:txBody>
        </p:sp>
      </p:grpSp>
      <p:sp>
        <p:nvSpPr>
          <p:cNvPr id="312337" name="Text Box 17"/>
          <p:cNvSpPr txBox="1">
            <a:spLocks noChangeArrowheads="1"/>
          </p:cNvSpPr>
          <p:nvPr/>
        </p:nvSpPr>
        <p:spPr bwMode="auto">
          <a:xfrm>
            <a:off x="-251512" y="624323"/>
            <a:ext cx="9205012" cy="923330"/>
          </a:xfrm>
          <a:prstGeom prst="rect">
            <a:avLst/>
          </a:prstGeom>
          <a:noFill/>
          <a:ln w="12700">
            <a:noFill/>
            <a:miter lim="800000"/>
            <a:headEnd/>
            <a:tailEnd/>
          </a:ln>
          <a:effectLst>
            <a:outerShdw blurRad="63500" dist="81320" dir="2319588" algn="ctr" rotWithShape="0">
              <a:schemeClr val="tx1">
                <a:alpha val="74998"/>
              </a:schemeClr>
            </a:outerShdw>
          </a:effectLst>
        </p:spPr>
        <p:txBody>
          <a:bodyPr wrap="square">
            <a:spAutoFit/>
          </a:bodyPr>
          <a:lstStyle/>
          <a:p>
            <a:pPr algn="ctr">
              <a:spcBef>
                <a:spcPct val="50000"/>
              </a:spcBef>
              <a:defRPr/>
            </a:pPr>
            <a:r>
              <a:rPr lang="en-US" sz="5400" b="1" i="1" dirty="0">
                <a:ln>
                  <a:solidFill>
                    <a:schemeClr val="bg1"/>
                  </a:solidFill>
                </a:ln>
                <a:solidFill>
                  <a:schemeClr val="bg1"/>
                </a:solidFill>
                <a:effectLst>
                  <a:outerShdw blurRad="38100" dist="38100" dir="2700000" algn="tl">
                    <a:srgbClr val="000000"/>
                  </a:outerShdw>
                </a:effectLst>
                <a:latin typeface="Kruti Dev 010" pitchFamily="2" charset="0"/>
                <a:ea typeface="ＭＳ Ｐゴシック" pitchFamily="-84" charset="-128"/>
              </a:rPr>
              <a:t>¼gka] ;g ,d lqfu;ksftr iqLrd gS!½</a:t>
            </a:r>
          </a:p>
        </p:txBody>
      </p:sp>
      <p:grpSp>
        <p:nvGrpSpPr>
          <p:cNvPr id="3" name="Group 21"/>
          <p:cNvGrpSpPr>
            <a:grpSpLocks/>
          </p:cNvGrpSpPr>
          <p:nvPr/>
        </p:nvGrpSpPr>
        <p:grpSpPr bwMode="auto">
          <a:xfrm>
            <a:off x="969963" y="4083050"/>
            <a:ext cx="7024687" cy="1827213"/>
            <a:chOff x="611" y="2572"/>
            <a:chExt cx="4425" cy="1151"/>
          </a:xfrm>
        </p:grpSpPr>
        <p:sp>
          <p:nvSpPr>
            <p:cNvPr id="312339" name="Text Box 19"/>
            <p:cNvSpPr txBox="1">
              <a:spLocks noChangeArrowheads="1"/>
            </p:cNvSpPr>
            <p:nvPr/>
          </p:nvSpPr>
          <p:spPr bwMode="auto">
            <a:xfrm>
              <a:off x="2168" y="2572"/>
              <a:ext cx="1268" cy="582"/>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nchor="ctr">
              <a:spAutoFit/>
            </a:bodyPr>
            <a:lstStyle/>
            <a:p>
              <a:pPr algn="ctr">
                <a:spcBef>
                  <a:spcPct val="50000"/>
                </a:spcBef>
                <a:defRPr/>
              </a:pPr>
              <a:r>
                <a:rPr lang="en-US" sz="5400" b="1" dirty="0">
                  <a:ln>
                    <a:solidFill>
                      <a:schemeClr val="bg1"/>
                    </a:solidFill>
                  </a:ln>
                  <a:solidFill>
                    <a:schemeClr val="bg1"/>
                  </a:solidFill>
                  <a:effectLst>
                    <a:outerShdw blurRad="38100" dist="38100" dir="2700000" algn="tl">
                      <a:srgbClr val="000000"/>
                    </a:outerShdw>
                  </a:effectLst>
                  <a:latin typeface="Kruti Dev 010" pitchFamily="2" charset="0"/>
                  <a:ea typeface="ＭＳ Ｐゴシック" pitchFamily="-84" charset="-128"/>
                </a:rPr>
                <a:t>Hkkx N%</a:t>
              </a:r>
            </a:p>
          </p:txBody>
        </p:sp>
        <p:sp>
          <p:nvSpPr>
            <p:cNvPr id="312340" name="Text Box 20"/>
            <p:cNvSpPr txBox="1">
              <a:spLocks noChangeArrowheads="1"/>
            </p:cNvSpPr>
            <p:nvPr/>
          </p:nvSpPr>
          <p:spPr bwMode="auto">
            <a:xfrm>
              <a:off x="611" y="3083"/>
              <a:ext cx="4425" cy="640"/>
            </a:xfrm>
            <a:prstGeom prst="rect">
              <a:avLst/>
            </a:prstGeom>
            <a:noFill/>
            <a:ln w="12700">
              <a:noFill/>
              <a:miter lim="800000"/>
              <a:headEnd/>
              <a:tailEnd/>
            </a:ln>
            <a:effectLst>
              <a:outerShdw blurRad="63500" dist="53882" dir="2700000" algn="ctr" rotWithShape="0">
                <a:schemeClr val="tx1">
                  <a:alpha val="74998"/>
                </a:schemeClr>
              </a:outerShdw>
            </a:effectLst>
          </p:spPr>
          <p:txBody>
            <a:bodyPr anchor="ctr">
              <a:spAutoFit/>
            </a:bodyPr>
            <a:lstStyle/>
            <a:p>
              <a:pPr algn="ctr">
                <a:spcBef>
                  <a:spcPct val="50000"/>
                </a:spcBef>
                <a:defRPr/>
              </a:pPr>
              <a:r>
                <a:rPr lang="en-US" sz="6000" b="1" i="1" dirty="0">
                  <a:ln>
                    <a:solidFill>
                      <a:schemeClr val="accent2">
                        <a:lumMod val="60000"/>
                        <a:lumOff val="40000"/>
                      </a:schemeClr>
                    </a:solidFill>
                  </a:ln>
                  <a:solidFill>
                    <a:srgbClr val="00FF00"/>
                  </a:solidFill>
                  <a:effectLst>
                    <a:outerShdw blurRad="38100" dist="38100" dir="2700000" algn="tl">
                      <a:srgbClr val="000000"/>
                    </a:outerShdw>
                  </a:effectLst>
                  <a:latin typeface="Kruti Dev 010" pitchFamily="2" charset="0"/>
                  <a:ea typeface="ＭＳ Ｐゴシック" pitchFamily="-84" charset="-128"/>
                </a:rPr>
                <a:t>^^[kqyh ckbZcy**</a:t>
              </a:r>
              <a:endParaRPr lang="en-US" sz="6000" b="1" dirty="0">
                <a:ln>
                  <a:solidFill>
                    <a:schemeClr val="accent2">
                      <a:lumMod val="60000"/>
                      <a:lumOff val="40000"/>
                    </a:schemeClr>
                  </a:solidFill>
                </a:ln>
                <a:solidFill>
                  <a:srgbClr val="00FF00"/>
                </a:solidFill>
                <a:effectLst>
                  <a:outerShdw blurRad="38100" dist="38100" dir="2700000" algn="tl">
                    <a:srgbClr val="000000"/>
                  </a:outerShdw>
                </a:effectLst>
                <a:latin typeface="Kruti Dev 010" pitchFamily="2" charset="0"/>
                <a:ea typeface="ＭＳ Ｐゴシック" pitchFamily="-84" charset="-128"/>
              </a:endParaRPr>
            </a:p>
          </p:txBody>
        </p:sp>
      </p:grpSp>
      <p:sp>
        <p:nvSpPr>
          <p:cNvPr id="29711" name="Text Box 4"/>
          <p:cNvSpPr txBox="1">
            <a:spLocks noChangeArrowheads="1"/>
          </p:cNvSpPr>
          <p:nvPr/>
        </p:nvSpPr>
        <p:spPr bwMode="auto">
          <a:xfrm>
            <a:off x="8081963" y="6442075"/>
            <a:ext cx="293670" cy="246221"/>
          </a:xfrm>
          <a:prstGeom prst="rect">
            <a:avLst/>
          </a:prstGeom>
          <a:noFill/>
          <a:ln w="12700">
            <a:noFill/>
            <a:miter lim="800000"/>
            <a:headEnd/>
            <a:tailEnd/>
          </a:ln>
        </p:spPr>
        <p:txBody>
          <a:bodyPr wrap="none" anchor="ct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lgn="ctr">
              <a:spcBef>
                <a:spcPct val="50000"/>
              </a:spcBef>
              <a:defRPr/>
            </a:pPr>
            <a:r>
              <a:rPr lang="en-US" sz="1000" b="1" dirty="0" smtClean="0">
                <a:solidFill>
                  <a:srgbClr val="FFFFFF"/>
                </a:solidFill>
                <a:effectLst>
                  <a:outerShdw blurRad="38100" dist="38100" dir="2700000" algn="tl">
                    <a:srgbClr val="000000"/>
                  </a:outerShdw>
                </a:effectLst>
                <a:latin typeface="Kruti Dev 010" pitchFamily="2" charset="0"/>
              </a:rPr>
              <a:t>02</a:t>
            </a:r>
            <a:endParaRPr lang="en-US" sz="1400" b="1" dirty="0" smtClean="0">
              <a:solidFill>
                <a:srgbClr val="FFFFFF"/>
              </a:solidFill>
              <a:effectLst>
                <a:outerShdw blurRad="38100" dist="38100" dir="2700000" algn="tl">
                  <a:srgbClr val="000000"/>
                </a:outerShdw>
              </a:effectLst>
              <a:latin typeface="Kruti Dev 010" pitchFamily="2" charset="0"/>
            </a:endParaRPr>
          </a:p>
        </p:txBody>
      </p:sp>
      <p:sp>
        <p:nvSpPr>
          <p:cNvPr id="312342" name="Rectangle 22"/>
          <p:cNvSpPr>
            <a:spLocks noChangeArrowheads="1"/>
          </p:cNvSpPr>
          <p:nvPr/>
        </p:nvSpPr>
        <p:spPr bwMode="auto">
          <a:xfrm>
            <a:off x="7540625" y="6438900"/>
            <a:ext cx="611065" cy="246221"/>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pitchFamily="-84" charset="-128"/>
              </a:rPr>
              <a:t>9.65.06.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12332"/>
                                        </p:tgtEl>
                                        <p:attrNameLst>
                                          <p:attrName>style.visibility</p:attrName>
                                        </p:attrNameLst>
                                      </p:cBhvr>
                                      <p:to>
                                        <p:strVal val="visible"/>
                                      </p:to>
                                    </p:set>
                                    <p:animEffect transition="in" filter="fade">
                                      <p:cBhvr>
                                        <p:cTn id="7" dur="1000"/>
                                        <p:tgtEl>
                                          <p:spTgt spid="31233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2333"/>
                                        </p:tgtEl>
                                        <p:attrNameLst>
                                          <p:attrName>style.visibility</p:attrName>
                                        </p:attrNameLst>
                                      </p:cBhvr>
                                      <p:to>
                                        <p:strVal val="visible"/>
                                      </p:to>
                                    </p:set>
                                    <p:animEffect transition="in" filter="fade">
                                      <p:cBhvr>
                                        <p:cTn id="11" dur="1000"/>
                                        <p:tgtEl>
                                          <p:spTgt spid="312333"/>
                                        </p:tgtEl>
                                      </p:cBhvr>
                                    </p:animEffect>
                                  </p:childTnLst>
                                </p:cTn>
                              </p:par>
                            </p:childTnLst>
                          </p:cTn>
                        </p:par>
                        <p:par>
                          <p:cTn id="12" fill="hold" nodeType="afterGroup">
                            <p:stCondLst>
                              <p:cond delay="2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childTnLst>
                                </p:cTn>
                              </p:par>
                            </p:childTnLst>
                          </p:cTn>
                        </p:par>
                        <p:par>
                          <p:cTn id="17" fill="hold" nodeType="afterGroup">
                            <p:stCondLst>
                              <p:cond delay="3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par>
                          <p:cTn id="21" fill="hold" nodeType="afterGroup">
                            <p:stCondLst>
                              <p:cond delay="5000"/>
                            </p:stCondLst>
                            <p:childTnLst>
                              <p:par>
                                <p:cTn id="22" presetID="22" presetClass="entr" presetSubtype="8" fill="hold" nodeType="afterEffect">
                                  <p:stCondLst>
                                    <p:cond delay="0"/>
                                  </p:stCondLst>
                                  <p:childTnLst>
                                    <p:set>
                                      <p:cBhvr>
                                        <p:cTn id="23" dur="1" fill="hold">
                                          <p:stCondLst>
                                            <p:cond delay="0"/>
                                          </p:stCondLst>
                                        </p:cTn>
                                        <p:tgtEl>
                                          <p:spTgt spid="312337"/>
                                        </p:tgtEl>
                                        <p:attrNameLst>
                                          <p:attrName>style.visibility</p:attrName>
                                        </p:attrNameLst>
                                      </p:cBhvr>
                                      <p:to>
                                        <p:strVal val="visible"/>
                                      </p:to>
                                    </p:set>
                                    <p:animEffect transition="in" filter="wipe(left)">
                                      <p:cBhvr>
                                        <p:cTn id="24" dur="2000"/>
                                        <p:tgtEl>
                                          <p:spTgt spid="312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346075" y="104775"/>
            <a:ext cx="9547059" cy="6753225"/>
            <a:chOff x="-346075" y="104775"/>
            <a:chExt cx="9547059" cy="6753225"/>
          </a:xfrm>
        </p:grpSpPr>
        <p:sp>
          <p:nvSpPr>
            <p:cNvPr id="235542"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nvGrpSpPr>
            <p:cNvPr id="22531" name="Group 75"/>
            <p:cNvGrpSpPr>
              <a:grpSpLocks/>
            </p:cNvGrpSpPr>
            <p:nvPr/>
          </p:nvGrpSpPr>
          <p:grpSpPr bwMode="auto">
            <a:xfrm>
              <a:off x="-101600" y="104775"/>
              <a:ext cx="9302584" cy="6637338"/>
              <a:chOff x="-101600" y="104775"/>
              <a:chExt cx="9302584" cy="6637338"/>
            </a:xfrm>
          </p:grpSpPr>
          <p:sp>
            <p:nvSpPr>
              <p:cNvPr id="22532"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2533"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2534"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35531"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5532"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5533"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5534"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5537"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5538"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5541"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5571" name="Line 51"/>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5572" name="Line 52"/>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5573" name="Line 53"/>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5574" name="Line 54"/>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5575" name="Line 55"/>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5576" name="Line 56"/>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5577" name="Line 57"/>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5578" name="Line 58"/>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nvGrpSpPr>
              <p:cNvPr id="22550" name="Group 62"/>
              <p:cNvGrpSpPr>
                <a:grpSpLocks/>
              </p:cNvGrpSpPr>
              <p:nvPr/>
            </p:nvGrpSpPr>
            <p:grpSpPr bwMode="auto">
              <a:xfrm>
                <a:off x="9525" y="4660900"/>
                <a:ext cx="9134475" cy="895350"/>
                <a:chOff x="6" y="2936"/>
                <a:chExt cx="5754" cy="564"/>
              </a:xfrm>
            </p:grpSpPr>
            <p:sp>
              <p:nvSpPr>
                <p:cNvPr id="235580" name="Oval 60"/>
                <p:cNvSpPr>
                  <a:spLocks noChangeArrowheads="1"/>
                </p:cNvSpPr>
                <p:nvPr/>
              </p:nvSpPr>
              <p:spPr bwMode="auto">
                <a:xfrm>
                  <a:off x="6" y="2937"/>
                  <a:ext cx="1116" cy="563"/>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235581" name="Oval 61"/>
                <p:cNvSpPr>
                  <a:spLocks noChangeArrowheads="1"/>
                </p:cNvSpPr>
                <p:nvPr/>
              </p:nvSpPr>
              <p:spPr bwMode="auto">
                <a:xfrm>
                  <a:off x="4573" y="2936"/>
                  <a:ext cx="1187" cy="563"/>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grpSp>
          <p:sp>
            <p:nvSpPr>
              <p:cNvPr id="22551" name="Text Box 63"/>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35590" name="Rectangle 70"/>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20</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2553" name="Text Box 71"/>
              <p:cNvSpPr txBox="1">
                <a:spLocks noChangeArrowheads="1"/>
              </p:cNvSpPr>
              <p:nvPr/>
            </p:nvSpPr>
            <p:spPr bwMode="auto">
              <a:xfrm>
                <a:off x="8523288" y="6375400"/>
                <a:ext cx="282575" cy="366713"/>
              </a:xfrm>
              <a:prstGeom prst="rect">
                <a:avLst/>
              </a:prstGeom>
              <a:noFill/>
              <a:ln w="12700">
                <a:noFill/>
                <a:miter lim="800000"/>
                <a:headEnd/>
                <a:tailEnd/>
              </a:ln>
            </p:spPr>
            <p:txBody>
              <a:bodyPr wrap="none" anchor="ctr">
                <a:spAutoFit/>
              </a:bodyPr>
              <a:lstStyle/>
              <a:p>
                <a:pPr algn="ctr">
                  <a:spcBef>
                    <a:spcPct val="50000"/>
                  </a:spcBef>
                </a:pPr>
                <a:r>
                  <a:rPr lang="en-US" sz="1800" b="1">
                    <a:solidFill>
                      <a:srgbClr val="FFFFFF"/>
                    </a:solidFill>
                    <a:latin typeface="Kruti Dev 010" pitchFamily="2" charset="0"/>
                  </a:rPr>
                  <a:t> </a:t>
                </a:r>
              </a:p>
            </p:txBody>
          </p:sp>
          <p:grpSp>
            <p:nvGrpSpPr>
              <p:cNvPr id="22554" name="Group 75"/>
              <p:cNvGrpSpPr>
                <a:grpSpLocks/>
              </p:cNvGrpSpPr>
              <p:nvPr/>
            </p:nvGrpSpPr>
            <p:grpSpPr bwMode="auto">
              <a:xfrm>
                <a:off x="2133600" y="2463801"/>
                <a:ext cx="5403850" cy="3046414"/>
                <a:chOff x="1344" y="1552"/>
                <a:chExt cx="3404" cy="1919"/>
              </a:xfrm>
            </p:grpSpPr>
            <p:grpSp>
              <p:nvGrpSpPr>
                <p:cNvPr id="22568" name="Group 76"/>
                <p:cNvGrpSpPr>
                  <a:grpSpLocks/>
                </p:cNvGrpSpPr>
                <p:nvPr/>
              </p:nvGrpSpPr>
              <p:grpSpPr bwMode="auto">
                <a:xfrm>
                  <a:off x="1344" y="1552"/>
                  <a:ext cx="3404" cy="1919"/>
                  <a:chOff x="1344" y="1552"/>
                  <a:chExt cx="3404" cy="1919"/>
                </a:xfrm>
              </p:grpSpPr>
              <p:sp>
                <p:nvSpPr>
                  <p:cNvPr id="22570"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2571"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2572"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2573"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2574"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2575"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2576"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2577"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5605" name="Rectangle 85"/>
                  <p:cNvSpPr>
                    <a:spLocks noChangeArrowheads="1"/>
                  </p:cNvSpPr>
                  <p:nvPr/>
                </p:nvSpPr>
                <p:spPr bwMode="auto">
                  <a:xfrm rot="5246759">
                    <a:off x="2189" y="2317"/>
                    <a:ext cx="1290"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235606" name="Rectangle 86"/>
                  <p:cNvSpPr>
                    <a:spLocks noChangeArrowheads="1"/>
                  </p:cNvSpPr>
                  <p:nvPr/>
                </p:nvSpPr>
                <p:spPr bwMode="auto">
                  <a:xfrm>
                    <a:off x="3422" y="3143"/>
                    <a:ext cx="1326"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izdkf'krokD;</a:t>
                    </a:r>
                  </a:p>
                </p:txBody>
              </p:sp>
              <p:sp>
                <p:nvSpPr>
                  <p:cNvPr id="235607" name="Rectangle 87"/>
                  <p:cNvSpPr>
                    <a:spLocks noChangeArrowheads="1"/>
                  </p:cNvSpPr>
                  <p:nvPr/>
                </p:nvSpPr>
                <p:spPr bwMode="auto">
                  <a:xfrm rot="3267768">
                    <a:off x="1817" y="2472"/>
                    <a:ext cx="1118"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235608" name="Rectangle 88"/>
                  <p:cNvSpPr>
                    <a:spLocks noChangeArrowheads="1"/>
                  </p:cNvSpPr>
                  <p:nvPr/>
                </p:nvSpPr>
                <p:spPr bwMode="auto">
                  <a:xfrm rot="20643327">
                    <a:off x="3426" y="2783"/>
                    <a:ext cx="902"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if=;ka</a:t>
                    </a:r>
                  </a:p>
                </p:txBody>
              </p:sp>
              <p:sp>
                <p:nvSpPr>
                  <p:cNvPr id="235609" name="Rectangle 89"/>
                  <p:cNvSpPr>
                    <a:spLocks noChangeArrowheads="1"/>
                  </p:cNvSpPr>
                  <p:nvPr/>
                </p:nvSpPr>
                <p:spPr bwMode="auto">
                  <a:xfrm rot="19276533">
                    <a:off x="3239" y="2223"/>
                    <a:ext cx="1328" cy="328"/>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izsfjrksa ds dk;Z</a:t>
                    </a:r>
                  </a:p>
                </p:txBody>
              </p:sp>
              <p:sp>
                <p:nvSpPr>
                  <p:cNvPr id="235610" name="Rectangle 90"/>
                  <p:cNvSpPr>
                    <a:spLocks noChangeArrowheads="1"/>
                  </p:cNvSpPr>
                  <p:nvPr/>
                </p:nvSpPr>
                <p:spPr bwMode="auto">
                  <a:xfrm rot="1755647">
                    <a:off x="1460" y="2703"/>
                    <a:ext cx="1190" cy="328"/>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235611" name="Rectangle 91"/>
                  <p:cNvSpPr>
                    <a:spLocks noChangeArrowheads="1"/>
                  </p:cNvSpPr>
                  <p:nvPr/>
                </p:nvSpPr>
                <p:spPr bwMode="auto">
                  <a:xfrm rot="240000">
                    <a:off x="1595" y="3006"/>
                    <a:ext cx="1037"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235612" name="Rectangle 92"/>
                  <p:cNvSpPr>
                    <a:spLocks noChangeArrowheads="1"/>
                  </p:cNvSpPr>
                  <p:nvPr/>
                </p:nvSpPr>
                <p:spPr bwMode="auto">
                  <a:xfrm rot="18254599">
                    <a:off x="2907"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235613" name="Rectangle 93"/>
                <p:cNvSpPr>
                  <a:spLocks noChangeArrowheads="1"/>
                </p:cNvSpPr>
                <p:nvPr/>
              </p:nvSpPr>
              <p:spPr bwMode="auto">
                <a:xfrm rot="18254599">
                  <a:off x="2827" y="2123"/>
                  <a:ext cx="1222"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lqlekpkj</a:t>
                  </a:r>
                </a:p>
              </p:txBody>
            </p:sp>
          </p:grpSp>
          <p:sp>
            <p:nvSpPr>
              <p:cNvPr id="65" name="Rectangle 24"/>
              <p:cNvSpPr>
                <a:spLocks noChangeArrowheads="1"/>
              </p:cNvSpPr>
              <p:nvPr/>
            </p:nvSpPr>
            <p:spPr bwMode="auto">
              <a:xfrm>
                <a:off x="509588" y="3436938"/>
                <a:ext cx="1136650" cy="950912"/>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lgn="ct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O;oLFkk</a:t>
                </a:r>
              </a:p>
              <a:p>
                <a:pPr algn="ct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nh xbZ</a:t>
                </a:r>
              </a:p>
            </p:txBody>
          </p:sp>
          <p:sp>
            <p:nvSpPr>
              <p:cNvPr id="66" name="Rectangle 10"/>
              <p:cNvSpPr>
                <a:spLocks noChangeArrowheads="1"/>
              </p:cNvSpPr>
              <p:nvPr/>
            </p:nvSpPr>
            <p:spPr bwMode="auto">
              <a:xfrm>
                <a:off x="400050" y="700088"/>
                <a:ext cx="284853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^^iqjkuk** fu;e</a:t>
                </a:r>
              </a:p>
            </p:txBody>
          </p:sp>
          <p:sp>
            <p:nvSpPr>
              <p:cNvPr id="67" name="Rectangle 16"/>
              <p:cNvSpPr>
                <a:spLocks noChangeArrowheads="1"/>
              </p:cNvSpPr>
              <p:nvPr/>
            </p:nvSpPr>
            <p:spPr bwMode="auto">
              <a:xfrm>
                <a:off x="312738" y="2030413"/>
                <a:ext cx="1960472"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2800" b="1" dirty="0" smtClean="0">
                    <a:ln>
                      <a:solidFill>
                        <a:srgbClr val="00FFFF"/>
                      </a:solidFill>
                    </a:ln>
                    <a:solidFill>
                      <a:srgbClr val="00FFFF"/>
                    </a:solidFill>
                    <a:latin typeface="Kruti Dev 010" pitchFamily="2" charset="0"/>
                    <a:ea typeface="ＭＳ Ｐゴシック" pitchFamily="-84" charset="-128"/>
                  </a:rPr>
                  <a:t>^^ </a:t>
                </a:r>
                <a:r>
                  <a:rPr lang="en-US" altLang="en-US" sz="2800" b="1" dirty="0" smtClean="0">
                    <a:ln>
                      <a:solidFill>
                        <a:srgbClr val="00FFFF"/>
                      </a:solidFill>
                    </a:ln>
                    <a:solidFill>
                      <a:srgbClr val="00FFFF"/>
                    </a:solidFill>
                    <a:latin typeface="Kruti Dev 010"/>
                    <a:ea typeface="ＭＳ Ｐゴシック" pitchFamily="-84" charset="-128"/>
                  </a:rPr>
                  <a:t>…‹</a:t>
                </a:r>
                <a:r>
                  <a:rPr lang="en-US" altLang="en-US" sz="2800" b="1" dirty="0" smtClean="0">
                    <a:ln>
                      <a:solidFill>
                        <a:srgbClr val="00FFFF"/>
                      </a:solidFill>
                    </a:ln>
                    <a:solidFill>
                      <a:srgbClr val="00FFFF"/>
                    </a:solidFill>
                    <a:latin typeface="Kruti Dev 010" pitchFamily="2" charset="0"/>
                    <a:ea typeface="ＭＳ Ｐゴシック" pitchFamily="-84" charset="-128"/>
                  </a:rPr>
                  <a:t>** </a:t>
                </a:r>
                <a:r>
                  <a:rPr lang="en-US" altLang="en-US" sz="2800" b="1" dirty="0">
                    <a:ln>
                      <a:solidFill>
                        <a:srgbClr val="00FFFF"/>
                      </a:solidFill>
                    </a:ln>
                    <a:solidFill>
                      <a:srgbClr val="00FFFF"/>
                    </a:solidFill>
                    <a:latin typeface="Kruti Dev 010" pitchFamily="2" charset="0"/>
                    <a:ea typeface="ＭＳ Ｐゴシック" pitchFamily="-84" charset="-128"/>
                  </a:rPr>
                  <a:t>iqLrdsa</a:t>
                </a:r>
                <a:endParaRPr lang="en-US" sz="2800" b="1" dirty="0">
                  <a:ln>
                    <a:solidFill>
                      <a:srgbClr val="00FFFF"/>
                    </a:solidFill>
                  </a:ln>
                  <a:solidFill>
                    <a:srgbClr val="00FFFF"/>
                  </a:solidFill>
                  <a:latin typeface="Kruti Dev 010" pitchFamily="2" charset="0"/>
                  <a:ea typeface="ＭＳ Ｐゴシック" pitchFamily="-84" charset="-128"/>
                </a:endParaRPr>
              </a:p>
            </p:txBody>
          </p:sp>
          <p:sp>
            <p:nvSpPr>
              <p:cNvPr id="68" name="Rectangle 19"/>
              <p:cNvSpPr>
                <a:spLocks noChangeArrowheads="1"/>
              </p:cNvSpPr>
              <p:nvPr/>
            </p:nvSpPr>
            <p:spPr bwMode="auto">
              <a:xfrm>
                <a:off x="396875" y="2716213"/>
                <a:ext cx="1506822" cy="459100"/>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bczh Hkk"kk esa</a:t>
                </a:r>
              </a:p>
            </p:txBody>
          </p:sp>
          <p:sp>
            <p:nvSpPr>
              <p:cNvPr id="69" name="Rectangle 23"/>
              <p:cNvSpPr>
                <a:spLocks noChangeArrowheads="1"/>
              </p:cNvSpPr>
              <p:nvPr/>
            </p:nvSpPr>
            <p:spPr bwMode="auto">
              <a:xfrm>
                <a:off x="7302500" y="3435350"/>
                <a:ext cx="1391406" cy="95154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vuqxzg</a:t>
                </a:r>
              </a:p>
              <a:p>
                <a:pPr algn="ctr">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fn;k x;k</a:t>
                </a:r>
              </a:p>
            </p:txBody>
          </p:sp>
          <p:sp>
            <p:nvSpPr>
              <p:cNvPr id="70" name="Rectangle 9"/>
              <p:cNvSpPr>
                <a:spLocks noChangeArrowheads="1"/>
              </p:cNvSpPr>
              <p:nvPr/>
            </p:nvSpPr>
            <p:spPr bwMode="auto">
              <a:xfrm>
                <a:off x="6257871" y="693848"/>
                <a:ext cx="2943113"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  </a:t>
                </a:r>
                <a:r>
                  <a:rPr lang="en-US" altLang="en-US" sz="4000" b="1" dirty="0">
                    <a:ln>
                      <a:solidFill>
                        <a:srgbClr val="00FFFF"/>
                      </a:solidFill>
                    </a:ln>
                    <a:solidFill>
                      <a:srgbClr val="00FFFF"/>
                    </a:solidFill>
                    <a:latin typeface="Kruti Dev 010" pitchFamily="2" charset="0"/>
                    <a:ea typeface="ＭＳ Ｐゴシック" pitchFamily="-84" charset="-128"/>
                  </a:rPr>
                  <a:t>^^u;k** fu;e</a:t>
                </a:r>
                <a:endParaRPr lang="en-US" sz="4000" b="1" dirty="0">
                  <a:ln>
                    <a:solidFill>
                      <a:srgbClr val="00FFFF"/>
                    </a:solidFill>
                  </a:ln>
                  <a:solidFill>
                    <a:srgbClr val="00FFFF"/>
                  </a:solidFill>
                  <a:latin typeface="Kruti Dev 010" pitchFamily="2" charset="0"/>
                  <a:ea typeface="ＭＳ Ｐゴシック" pitchFamily="-84" charset="-128"/>
                </a:endParaRPr>
              </a:p>
            </p:txBody>
          </p:sp>
          <p:sp>
            <p:nvSpPr>
              <p:cNvPr id="71" name="Rectangle 15"/>
              <p:cNvSpPr>
                <a:spLocks noChangeArrowheads="1"/>
              </p:cNvSpPr>
              <p:nvPr/>
            </p:nvSpPr>
            <p:spPr bwMode="auto">
              <a:xfrm>
                <a:off x="6311900" y="2017713"/>
                <a:ext cx="2388473"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solidFill>
                      <a:srgbClr val="577FFF"/>
                    </a:solidFill>
                    <a:latin typeface="Kruti Dev 010" pitchFamily="2" charset="0"/>
                    <a:ea typeface="ＭＳ Ｐゴシック" pitchFamily="-84" charset="-128"/>
                  </a:rPr>
                  <a:t>  </a:t>
                </a:r>
                <a:r>
                  <a:rPr lang="en-US" altLang="en-US" sz="2800" b="1" dirty="0" smtClean="0">
                    <a:ln>
                      <a:solidFill>
                        <a:srgbClr val="00FFFF"/>
                      </a:solidFill>
                    </a:ln>
                    <a:solidFill>
                      <a:srgbClr val="00FFFF"/>
                    </a:solidFill>
                    <a:latin typeface="Kruti Dev 010" pitchFamily="2" charset="0"/>
                    <a:ea typeface="ＭＳ Ｐゴシック" pitchFamily="-84" charset="-128"/>
                  </a:rPr>
                  <a:t>^^ </a:t>
                </a:r>
                <a:r>
                  <a:rPr lang="en-US" altLang="en-US" sz="2800" b="1" dirty="0" smtClean="0">
                    <a:ln>
                      <a:solidFill>
                        <a:srgbClr val="00FFFF"/>
                      </a:solidFill>
                    </a:ln>
                    <a:solidFill>
                      <a:srgbClr val="00FFFF"/>
                    </a:solidFill>
                    <a:latin typeface="Kruti Dev 010"/>
                    <a:ea typeface="ＭＳ Ｐゴシック" pitchFamily="-84" charset="-128"/>
                  </a:rPr>
                  <a:t>„‰ </a:t>
                </a:r>
                <a:r>
                  <a:rPr lang="en-US" altLang="en-US" sz="2800" b="1" dirty="0" smtClean="0">
                    <a:ln>
                      <a:solidFill>
                        <a:srgbClr val="00FFFF"/>
                      </a:solidFill>
                    </a:ln>
                    <a:solidFill>
                      <a:srgbClr val="00FFFF"/>
                    </a:solidFill>
                    <a:latin typeface="Kruti Dev 010" pitchFamily="2" charset="0"/>
                    <a:ea typeface="ＭＳ Ｐゴシック" pitchFamily="-84" charset="-128"/>
                  </a:rPr>
                  <a:t>** </a:t>
                </a:r>
                <a:r>
                  <a:rPr lang="en-US" altLang="en-US" sz="2800" b="1" dirty="0">
                    <a:ln>
                      <a:solidFill>
                        <a:srgbClr val="00FFFF"/>
                      </a:solidFill>
                    </a:ln>
                    <a:solidFill>
                      <a:srgbClr val="00FFFF"/>
                    </a:solidFill>
                    <a:latin typeface="Kruti Dev 010" pitchFamily="2" charset="0"/>
                    <a:ea typeface="ＭＳ Ｐゴシック" pitchFamily="-84" charset="-128"/>
                  </a:rPr>
                  <a:t>iqLrdsa</a:t>
                </a:r>
              </a:p>
            </p:txBody>
          </p:sp>
          <p:sp>
            <p:nvSpPr>
              <p:cNvPr id="72" name="Rectangle 20"/>
              <p:cNvSpPr>
                <a:spLocks noChangeArrowheads="1"/>
              </p:cNvSpPr>
              <p:nvPr/>
            </p:nvSpPr>
            <p:spPr bwMode="auto">
              <a:xfrm>
                <a:off x="7282629" y="2731979"/>
                <a:ext cx="1779332" cy="459100"/>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;wukuh Hkk"kk esa</a:t>
                </a:r>
              </a:p>
            </p:txBody>
          </p:sp>
          <p:grpSp>
            <p:nvGrpSpPr>
              <p:cNvPr id="22563" name="Group 58"/>
              <p:cNvGrpSpPr>
                <a:grpSpLocks/>
              </p:cNvGrpSpPr>
              <p:nvPr/>
            </p:nvGrpSpPr>
            <p:grpSpPr bwMode="auto">
              <a:xfrm>
                <a:off x="3200398" y="836980"/>
                <a:ext cx="2297112" cy="1295705"/>
                <a:chOff x="9175532" y="2445065"/>
                <a:chExt cx="2297112" cy="1295705"/>
              </a:xfrm>
            </p:grpSpPr>
            <p:sp>
              <p:nvSpPr>
                <p:cNvPr id="74" name="Rectangle 6"/>
                <p:cNvSpPr>
                  <a:spLocks noChangeArrowheads="1"/>
                </p:cNvSpPr>
                <p:nvPr/>
              </p:nvSpPr>
              <p:spPr bwMode="auto">
                <a:xfrm>
                  <a:off x="9529817" y="244506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10" pitchFamily="2" charset="0"/>
                      <a:ea typeface="+mn-ea"/>
                    </a:rPr>
                    <a:t>,d fo"k; %</a:t>
                  </a:r>
                </a:p>
              </p:txBody>
            </p:sp>
            <p:sp>
              <p:nvSpPr>
                <p:cNvPr id="75" name="Rectangle 8"/>
                <p:cNvSpPr>
                  <a:spLocks noChangeArrowheads="1"/>
                </p:cNvSpPr>
                <p:nvPr/>
              </p:nvSpPr>
              <p:spPr bwMode="auto">
                <a:xfrm>
                  <a:off x="9175532" y="2789227"/>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mn-ea"/>
                    </a:rPr>
                    <a:t>ijes'oj dh efgek</a:t>
                  </a:r>
                </a:p>
              </p:txBody>
            </p:sp>
          </p:grpSp>
        </p:grpSp>
        <p:sp>
          <p:nvSpPr>
            <p:cNvPr id="61" name="Rectangle 60"/>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62"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nvGrpSpPr>
          <p:cNvPr id="64" name="Group 63"/>
          <p:cNvGrpSpPr/>
          <p:nvPr/>
        </p:nvGrpSpPr>
        <p:grpSpPr>
          <a:xfrm>
            <a:off x="3578721" y="76200"/>
            <a:ext cx="1704588" cy="1309690"/>
            <a:chOff x="9579471" y="1009650"/>
            <a:chExt cx="1704588" cy="1309690"/>
          </a:xfrm>
        </p:grpSpPr>
        <p:sp>
          <p:nvSpPr>
            <p:cNvPr id="76" name="Rectangle 4"/>
            <p:cNvSpPr>
              <a:spLocks noChangeArrowheads="1"/>
            </p:cNvSpPr>
            <p:nvPr/>
          </p:nvSpPr>
          <p:spPr bwMode="auto">
            <a:xfrm>
              <a:off x="9579471" y="100965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ƒ</a:t>
              </a:r>
              <a:r>
                <a:rPr lang="en-US" sz="3200" b="1" dirty="0" err="1" smtClean="0">
                  <a:ln>
                    <a:solidFill>
                      <a:srgbClr val="00FFFF"/>
                    </a:solidFill>
                  </a:ln>
                  <a:solidFill>
                    <a:srgbClr val="00FFFF"/>
                  </a:solidFill>
                  <a:effectLst>
                    <a:outerShdw blurRad="38100" dist="38100" dir="2700000" algn="tl">
                      <a:srgbClr val="000000">
                        <a:alpha val="43137"/>
                      </a:srgbClr>
                    </a:outerShdw>
                  </a:effectLst>
                  <a:latin typeface="Kruti Dev 010"/>
                  <a:ea typeface="+mn-ea"/>
                </a:rPr>
                <a:t>ˆŒŒ</a:t>
              </a:r>
              <a:r>
                <a:rPr lang="en-US" sz="32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r>
                <a:rPr lang="en-US" sz="3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o"kZ</a:t>
              </a:r>
            </a:p>
          </p:txBody>
        </p:sp>
        <p:sp>
          <p:nvSpPr>
            <p:cNvPr id="77" name="Rectangle 5"/>
            <p:cNvSpPr>
              <a:spLocks noChangeArrowheads="1"/>
            </p:cNvSpPr>
            <p:nvPr/>
          </p:nvSpPr>
          <p:spPr bwMode="auto">
            <a:xfrm>
              <a:off x="9623697" y="1437670"/>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a:t>
              </a:r>
              <a:r>
                <a:rPr lang="en-US" sz="2800" b="1" dirty="0" smtClean="0">
                  <a:ln>
                    <a:solidFill>
                      <a:srgbClr val="00FFFF"/>
                    </a:solidFill>
                  </a:ln>
                  <a:solidFill>
                    <a:srgbClr val="00FFFF"/>
                  </a:solidFill>
                  <a:effectLst>
                    <a:outerShdw blurRad="38100" dist="38100" dir="2700000" algn="tl">
                      <a:srgbClr val="000000">
                        <a:alpha val="43137"/>
                      </a:srgbClr>
                    </a:outerShdw>
                  </a:effectLst>
                  <a:latin typeface="Kruti Dev 010"/>
                  <a:ea typeface="+mn-ea"/>
                </a:rPr>
                <a:t>Œ</a:t>
              </a:r>
              <a:r>
                <a:rPr lang="en-US" sz="28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ys[kd</a:t>
              </a:r>
            </a:p>
          </p:txBody>
        </p:sp>
        <p:sp>
          <p:nvSpPr>
            <p:cNvPr id="78" name="Rectangle 6"/>
            <p:cNvSpPr>
              <a:spLocks noChangeArrowheads="1"/>
            </p:cNvSpPr>
            <p:nvPr/>
          </p:nvSpPr>
          <p:spPr bwMode="auto">
            <a:xfrm>
              <a:off x="9598134" y="179868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endParaRPr>
            </a:p>
          </p:txBody>
        </p:sp>
      </p:gr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p:cNvGrpSpPr/>
          <p:nvPr/>
        </p:nvGrpSpPr>
        <p:grpSpPr>
          <a:xfrm>
            <a:off x="-498475" y="104775"/>
            <a:ext cx="9639536" cy="6753225"/>
            <a:chOff x="-346075" y="104775"/>
            <a:chExt cx="9639536" cy="6753225"/>
          </a:xfrm>
        </p:grpSpPr>
        <p:grpSp>
          <p:nvGrpSpPr>
            <p:cNvPr id="23554" name="Group 71"/>
            <p:cNvGrpSpPr>
              <a:grpSpLocks/>
            </p:cNvGrpSpPr>
            <p:nvPr/>
          </p:nvGrpSpPr>
          <p:grpSpPr bwMode="auto">
            <a:xfrm>
              <a:off x="-346075" y="104775"/>
              <a:ext cx="9639536" cy="6632992"/>
              <a:chOff x="-346075" y="104775"/>
              <a:chExt cx="9639536" cy="6632992"/>
            </a:xfrm>
          </p:grpSpPr>
          <p:sp>
            <p:nvSpPr>
              <p:cNvPr id="23555"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3556"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3557"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36555"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6556"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6557"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6558"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6561"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6562"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6565"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6566"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6586" name="Rectangle 42"/>
              <p:cNvSpPr>
                <a:spLocks noChangeArrowheads="1"/>
              </p:cNvSpPr>
              <p:nvPr/>
            </p:nvSpPr>
            <p:spPr bwMode="auto">
              <a:xfrm>
                <a:off x="76200" y="4491038"/>
                <a:ext cx="1976438" cy="52070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VsfyLdksi</a:t>
                </a:r>
              </a:p>
            </p:txBody>
          </p:sp>
          <p:sp>
            <p:nvSpPr>
              <p:cNvPr id="236587" name="Rectangle 43"/>
              <p:cNvSpPr>
                <a:spLocks noChangeArrowheads="1"/>
              </p:cNvSpPr>
              <p:nvPr/>
            </p:nvSpPr>
            <p:spPr bwMode="auto">
              <a:xfrm>
                <a:off x="7354888" y="4510088"/>
                <a:ext cx="1889125" cy="52070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VsfyLdksi</a:t>
                </a:r>
              </a:p>
            </p:txBody>
          </p:sp>
          <p:sp>
            <p:nvSpPr>
              <p:cNvPr id="236588" name="Rectangle 44"/>
              <p:cNvSpPr>
                <a:spLocks noChangeArrowheads="1"/>
              </p:cNvSpPr>
              <p:nvPr/>
            </p:nvSpPr>
            <p:spPr bwMode="auto">
              <a:xfrm>
                <a:off x="142875" y="5184775"/>
                <a:ext cx="1831975"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'kk'or vrhr</a:t>
                </a:r>
              </a:p>
            </p:txBody>
          </p:sp>
          <p:sp>
            <p:nvSpPr>
              <p:cNvPr id="236589" name="Rectangle 45"/>
              <p:cNvSpPr>
                <a:spLocks noChangeArrowheads="1"/>
              </p:cNvSpPr>
              <p:nvPr/>
            </p:nvSpPr>
            <p:spPr bwMode="auto">
              <a:xfrm>
                <a:off x="7278688" y="5184775"/>
                <a:ext cx="1814512"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'kk'or Hkfo";</a:t>
                </a:r>
              </a:p>
            </p:txBody>
          </p:sp>
          <p:sp>
            <p:nvSpPr>
              <p:cNvPr id="236595" name="Line 51"/>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6596" name="Line 52"/>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6597" name="Line 53"/>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6598" name="Line 54"/>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6599" name="Line 55"/>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6600" name="Line 56"/>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6601" name="Line 57"/>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6602" name="Line 58"/>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578" name="Text Box 62"/>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36613" name="Rectangle 69"/>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21</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3580" name="Text Box 70"/>
              <p:cNvSpPr txBox="1">
                <a:spLocks noChangeArrowheads="1"/>
              </p:cNvSpPr>
              <p:nvPr/>
            </p:nvSpPr>
            <p:spPr bwMode="auto">
              <a:xfrm>
                <a:off x="8532813" y="6399213"/>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3</a:t>
                </a:r>
              </a:p>
            </p:txBody>
          </p:sp>
          <p:sp>
            <p:nvSpPr>
              <p:cNvPr id="23581" name="AutoShape 73"/>
              <p:cNvSpPr>
                <a:spLocks noChangeArrowheads="1"/>
              </p:cNvSpPr>
              <p:nvPr/>
            </p:nvSpPr>
            <p:spPr bwMode="auto">
              <a:xfrm rot="10800000">
                <a:off x="74613" y="6002338"/>
                <a:ext cx="1217612" cy="441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p:spPr>
            <p:txBody>
              <a:bodyPr rot="10800000" wrap="none" anchor="ctr"/>
              <a:lstStyle/>
              <a:p>
                <a:endParaRPr lang="x-none">
                  <a:latin typeface="Kruti Dev 010" pitchFamily="2" charset="0"/>
                </a:endParaRPr>
              </a:p>
            </p:txBody>
          </p:sp>
          <p:sp>
            <p:nvSpPr>
              <p:cNvPr id="23582" name="AutoShape 74"/>
              <p:cNvSpPr>
                <a:spLocks noChangeArrowheads="1"/>
              </p:cNvSpPr>
              <p:nvPr/>
            </p:nvSpPr>
            <p:spPr bwMode="auto">
              <a:xfrm>
                <a:off x="7926388" y="5989638"/>
                <a:ext cx="1217612" cy="441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p:spPr>
            <p:txBody>
              <a:bodyPr wrap="none" anchor="ctr"/>
              <a:lstStyle/>
              <a:p>
                <a:endParaRPr lang="x-none">
                  <a:latin typeface="Kruti Dev 010" pitchFamily="2" charset="0"/>
                </a:endParaRPr>
              </a:p>
            </p:txBody>
          </p:sp>
          <p:sp>
            <p:nvSpPr>
              <p:cNvPr id="23583" name="AutoShape 72"/>
              <p:cNvSpPr>
                <a:spLocks noChangeArrowheads="1"/>
              </p:cNvSpPr>
              <p:nvPr/>
            </p:nvSpPr>
            <p:spPr bwMode="auto">
              <a:xfrm>
                <a:off x="6738938" y="5983288"/>
                <a:ext cx="1217612" cy="441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p:spPr>
            <p:txBody>
              <a:bodyPr wrap="none" anchor="ctr"/>
              <a:lstStyle/>
              <a:p>
                <a:endParaRPr lang="x-none">
                  <a:latin typeface="Kruti Dev 010" pitchFamily="2" charset="0"/>
                </a:endParaRPr>
              </a:p>
            </p:txBody>
          </p:sp>
          <p:sp>
            <p:nvSpPr>
              <p:cNvPr id="23584" name="AutoShape 77"/>
              <p:cNvSpPr>
                <a:spLocks noChangeArrowheads="1"/>
              </p:cNvSpPr>
              <p:nvPr/>
            </p:nvSpPr>
            <p:spPr bwMode="auto">
              <a:xfrm rot="10800000">
                <a:off x="1241425" y="6002338"/>
                <a:ext cx="1217613" cy="441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p:spPr>
            <p:txBody>
              <a:bodyPr rot="10800000" wrap="none" anchor="ctr"/>
              <a:lstStyle/>
              <a:p>
                <a:endParaRPr lang="x-none">
                  <a:latin typeface="Kruti Dev 010" pitchFamily="2" charset="0"/>
                </a:endParaRPr>
              </a:p>
            </p:txBody>
          </p:sp>
          <p:sp>
            <p:nvSpPr>
              <p:cNvPr id="23585" name="AutoShape 75"/>
              <p:cNvSpPr>
                <a:spLocks noChangeArrowheads="1"/>
              </p:cNvSpPr>
              <p:nvPr/>
            </p:nvSpPr>
            <p:spPr bwMode="auto">
              <a:xfrm>
                <a:off x="5553075" y="5989638"/>
                <a:ext cx="1217613" cy="441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p:spPr>
            <p:txBody>
              <a:bodyPr wrap="none" anchor="ctr"/>
              <a:lstStyle/>
              <a:p>
                <a:endParaRPr lang="x-none">
                  <a:latin typeface="Kruti Dev 010" pitchFamily="2" charset="0"/>
                </a:endParaRPr>
              </a:p>
            </p:txBody>
          </p:sp>
          <p:sp>
            <p:nvSpPr>
              <p:cNvPr id="23586" name="AutoShape 78"/>
              <p:cNvSpPr>
                <a:spLocks noChangeArrowheads="1"/>
              </p:cNvSpPr>
              <p:nvPr/>
            </p:nvSpPr>
            <p:spPr bwMode="auto">
              <a:xfrm rot="10800000">
                <a:off x="2427288" y="5999163"/>
                <a:ext cx="1217612" cy="441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p:spPr>
            <p:txBody>
              <a:bodyPr rot="10800000" wrap="none" anchor="ctr"/>
              <a:lstStyle/>
              <a:p>
                <a:endParaRPr lang="x-none">
                  <a:latin typeface="Kruti Dev 010" pitchFamily="2" charset="0"/>
                </a:endParaRPr>
              </a:p>
            </p:txBody>
          </p:sp>
          <p:grpSp>
            <p:nvGrpSpPr>
              <p:cNvPr id="23587" name="Group 75"/>
              <p:cNvGrpSpPr>
                <a:grpSpLocks/>
              </p:cNvGrpSpPr>
              <p:nvPr/>
            </p:nvGrpSpPr>
            <p:grpSpPr bwMode="auto">
              <a:xfrm>
                <a:off x="2133600" y="2463801"/>
                <a:ext cx="5403850" cy="3046414"/>
                <a:chOff x="1344" y="1552"/>
                <a:chExt cx="3404" cy="1919"/>
              </a:xfrm>
            </p:grpSpPr>
            <p:grpSp>
              <p:nvGrpSpPr>
                <p:cNvPr id="23602" name="Group 76"/>
                <p:cNvGrpSpPr>
                  <a:grpSpLocks/>
                </p:cNvGrpSpPr>
                <p:nvPr/>
              </p:nvGrpSpPr>
              <p:grpSpPr bwMode="auto">
                <a:xfrm>
                  <a:off x="1344" y="1552"/>
                  <a:ext cx="3404" cy="1919"/>
                  <a:chOff x="1344" y="1552"/>
                  <a:chExt cx="3404" cy="1919"/>
                </a:xfrm>
              </p:grpSpPr>
              <p:sp>
                <p:nvSpPr>
                  <p:cNvPr id="23604"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605"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606"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607"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608"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609"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610"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611"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88" name="Rectangle 85"/>
                  <p:cNvSpPr>
                    <a:spLocks noChangeArrowheads="1"/>
                  </p:cNvSpPr>
                  <p:nvPr/>
                </p:nvSpPr>
                <p:spPr bwMode="auto">
                  <a:xfrm rot="5246759">
                    <a:off x="2189" y="2336"/>
                    <a:ext cx="1290"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89" name="Rectangle 86"/>
                  <p:cNvSpPr>
                    <a:spLocks noChangeArrowheads="1"/>
                  </p:cNvSpPr>
                  <p:nvPr/>
                </p:nvSpPr>
                <p:spPr bwMode="auto">
                  <a:xfrm>
                    <a:off x="3422" y="3143"/>
                    <a:ext cx="1326"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izdkf'krokD;</a:t>
                    </a:r>
                  </a:p>
                </p:txBody>
              </p:sp>
              <p:sp>
                <p:nvSpPr>
                  <p:cNvPr id="90" name="Rectangle 87"/>
                  <p:cNvSpPr>
                    <a:spLocks noChangeArrowheads="1"/>
                  </p:cNvSpPr>
                  <p:nvPr/>
                </p:nvSpPr>
                <p:spPr bwMode="auto">
                  <a:xfrm rot="3267768">
                    <a:off x="1817" y="2453"/>
                    <a:ext cx="111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91" name="Rectangle 88"/>
                  <p:cNvSpPr>
                    <a:spLocks noChangeArrowheads="1"/>
                  </p:cNvSpPr>
                  <p:nvPr/>
                </p:nvSpPr>
                <p:spPr bwMode="auto">
                  <a:xfrm rot="20643327">
                    <a:off x="3426" y="2783"/>
                    <a:ext cx="902"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if=;ka</a:t>
                    </a:r>
                  </a:p>
                </p:txBody>
              </p:sp>
              <p:sp>
                <p:nvSpPr>
                  <p:cNvPr id="92" name="Rectangle 89"/>
                  <p:cNvSpPr>
                    <a:spLocks noChangeArrowheads="1"/>
                  </p:cNvSpPr>
                  <p:nvPr/>
                </p:nvSpPr>
                <p:spPr bwMode="auto">
                  <a:xfrm rot="19276533">
                    <a:off x="3247" y="2109"/>
                    <a:ext cx="1258" cy="59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izsfjrksa ds dk;Z</a:t>
                    </a:r>
                  </a:p>
                </p:txBody>
              </p:sp>
              <p:sp>
                <p:nvSpPr>
                  <p:cNvPr id="93" name="Rectangle 90"/>
                  <p:cNvSpPr>
                    <a:spLocks noChangeArrowheads="1"/>
                  </p:cNvSpPr>
                  <p:nvPr/>
                </p:nvSpPr>
                <p:spPr bwMode="auto">
                  <a:xfrm rot="1755647">
                    <a:off x="1460" y="2703"/>
                    <a:ext cx="1190" cy="328"/>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94" name="Rectangle 91"/>
                  <p:cNvSpPr>
                    <a:spLocks noChangeArrowheads="1"/>
                  </p:cNvSpPr>
                  <p:nvPr/>
                </p:nvSpPr>
                <p:spPr bwMode="auto">
                  <a:xfrm rot="240000">
                    <a:off x="1596" y="2871"/>
                    <a:ext cx="502" cy="59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28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95" name="Rectangle 92"/>
                  <p:cNvSpPr>
                    <a:spLocks noChangeArrowheads="1"/>
                  </p:cNvSpPr>
                  <p:nvPr/>
                </p:nvSpPr>
                <p:spPr bwMode="auto">
                  <a:xfrm rot="18254599">
                    <a:off x="2907"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79" name="Rectangle 93"/>
                <p:cNvSpPr>
                  <a:spLocks noChangeArrowheads="1"/>
                </p:cNvSpPr>
                <p:nvPr/>
              </p:nvSpPr>
              <p:spPr bwMode="auto">
                <a:xfrm rot="18254599">
                  <a:off x="2827" y="2123"/>
                  <a:ext cx="1222"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lqlekpkj</a:t>
                  </a:r>
                </a:p>
              </p:txBody>
            </p:sp>
          </p:grpSp>
          <p:sp>
            <p:nvSpPr>
              <p:cNvPr id="96" name="Rectangle 10"/>
              <p:cNvSpPr>
                <a:spLocks noChangeArrowheads="1"/>
              </p:cNvSpPr>
              <p:nvPr/>
            </p:nvSpPr>
            <p:spPr bwMode="auto">
              <a:xfrm>
                <a:off x="400050" y="700088"/>
                <a:ext cx="284853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^^iqjkuk** fu;e</a:t>
                </a:r>
              </a:p>
            </p:txBody>
          </p:sp>
          <p:sp>
            <p:nvSpPr>
              <p:cNvPr id="97" name="Rectangle 9"/>
              <p:cNvSpPr>
                <a:spLocks noChangeArrowheads="1"/>
              </p:cNvSpPr>
              <p:nvPr/>
            </p:nvSpPr>
            <p:spPr bwMode="auto">
              <a:xfrm>
                <a:off x="6478588" y="709613"/>
                <a:ext cx="2814873"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2800" b="1" dirty="0">
                    <a:solidFill>
                      <a:srgbClr val="FFFF00"/>
                    </a:solidFill>
                    <a:latin typeface="Kruti Dev 010" pitchFamily="2" charset="0"/>
                    <a:ea typeface="ＭＳ Ｐゴシック" pitchFamily="-84" charset="-128"/>
                  </a:rPr>
                  <a:t>  </a:t>
                </a:r>
                <a:r>
                  <a:rPr lang="en-US" altLang="en-US" sz="4000" b="1" dirty="0">
                    <a:ln>
                      <a:solidFill>
                        <a:srgbClr val="00FFFF"/>
                      </a:solidFill>
                    </a:ln>
                    <a:solidFill>
                      <a:srgbClr val="00FFFF"/>
                    </a:solidFill>
                    <a:latin typeface="Kruti Dev 010" pitchFamily="2" charset="0"/>
                    <a:ea typeface="ＭＳ Ｐゴシック" pitchFamily="-84" charset="-128"/>
                  </a:rPr>
                  <a:t>^^u;k** fu;e</a:t>
                </a:r>
                <a:endParaRPr lang="en-US" sz="4000" b="1" dirty="0">
                  <a:ln>
                    <a:solidFill>
                      <a:srgbClr val="00FFFF"/>
                    </a:solidFill>
                  </a:ln>
                  <a:solidFill>
                    <a:srgbClr val="00FFFF"/>
                  </a:solidFill>
                  <a:latin typeface="Kruti Dev 010" pitchFamily="2" charset="0"/>
                  <a:ea typeface="ＭＳ Ｐゴシック" pitchFamily="-84" charset="-128"/>
                </a:endParaRPr>
              </a:p>
            </p:txBody>
          </p:sp>
          <p:sp>
            <p:nvSpPr>
              <p:cNvPr id="23590" name="Text Box 66"/>
              <p:cNvSpPr txBox="1">
                <a:spLocks noChangeArrowheads="1"/>
              </p:cNvSpPr>
              <p:nvPr/>
            </p:nvSpPr>
            <p:spPr bwMode="auto">
              <a:xfrm>
                <a:off x="1942552" y="4878770"/>
                <a:ext cx="2317750" cy="523875"/>
              </a:xfrm>
              <a:prstGeom prst="rect">
                <a:avLst/>
              </a:prstGeom>
              <a:solidFill>
                <a:schemeClr val="bg1"/>
              </a:solidFill>
              <a:ln w="76200">
                <a:solidFill>
                  <a:schemeClr val="hlink"/>
                </a:solidFill>
                <a:miter lim="800000"/>
                <a:headEnd/>
                <a:tailEnd/>
              </a:ln>
            </p:spPr>
            <p:txBody>
              <a:bodyPr>
                <a:spAutoFit/>
              </a:bodyPr>
              <a:lstStyle/>
              <a:p>
                <a:pPr algn="ctr">
                  <a:spcBef>
                    <a:spcPct val="50000"/>
                  </a:spcBef>
                </a:pPr>
                <a:r>
                  <a:rPr lang="en-US" sz="2800">
                    <a:latin typeface="Kruti Dev 010" pitchFamily="2" charset="0"/>
                  </a:rPr>
                  <a:t>js[kk ,p</a:t>
                </a:r>
              </a:p>
            </p:txBody>
          </p:sp>
          <p:sp>
            <p:nvSpPr>
              <p:cNvPr id="98" name="Rectangle 24"/>
              <p:cNvSpPr>
                <a:spLocks noChangeArrowheads="1"/>
              </p:cNvSpPr>
              <p:nvPr/>
            </p:nvSpPr>
            <p:spPr bwMode="auto">
              <a:xfrm>
                <a:off x="509588" y="3436938"/>
                <a:ext cx="1136650" cy="950912"/>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lgn="ct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O;oLFkk</a:t>
                </a:r>
              </a:p>
              <a:p>
                <a:pPr algn="ct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nh xbZ</a:t>
                </a:r>
              </a:p>
            </p:txBody>
          </p:sp>
          <p:sp>
            <p:nvSpPr>
              <p:cNvPr id="99" name="Rectangle 16"/>
              <p:cNvSpPr>
                <a:spLocks noChangeArrowheads="1"/>
              </p:cNvSpPr>
              <p:nvPr/>
            </p:nvSpPr>
            <p:spPr bwMode="auto">
              <a:xfrm>
                <a:off x="312738" y="2030413"/>
                <a:ext cx="2111154"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2800" b="1" dirty="0" smtClean="0">
                    <a:ln>
                      <a:solidFill>
                        <a:srgbClr val="00FFFF"/>
                      </a:solidFill>
                    </a:ln>
                    <a:solidFill>
                      <a:srgbClr val="00FFFF"/>
                    </a:solidFill>
                    <a:latin typeface="Kruti Dev 010" pitchFamily="2" charset="0"/>
                    <a:ea typeface="ＭＳ Ｐゴシック" pitchFamily="-84" charset="-128"/>
                  </a:rPr>
                  <a:t>^^ </a:t>
                </a:r>
                <a:r>
                  <a:rPr lang="en-US" altLang="en-US" sz="2800" b="1" dirty="0" smtClean="0">
                    <a:ln>
                      <a:solidFill>
                        <a:srgbClr val="00FFFF"/>
                      </a:solidFill>
                    </a:ln>
                    <a:solidFill>
                      <a:srgbClr val="00FFFF"/>
                    </a:solidFill>
                    <a:latin typeface="Kruti Dev 010"/>
                    <a:ea typeface="ＭＳ Ｐゴシック" pitchFamily="-84" charset="-128"/>
                  </a:rPr>
                  <a:t>…‹ </a:t>
                </a:r>
                <a:r>
                  <a:rPr lang="en-US" altLang="en-US" sz="2800" b="1" dirty="0" smtClean="0">
                    <a:ln>
                      <a:solidFill>
                        <a:srgbClr val="00FFFF"/>
                      </a:solidFill>
                    </a:ln>
                    <a:solidFill>
                      <a:srgbClr val="00FFFF"/>
                    </a:solidFill>
                    <a:latin typeface="Kruti Dev 010" pitchFamily="2" charset="0"/>
                    <a:ea typeface="ＭＳ Ｐゴシック" pitchFamily="-84" charset="-128"/>
                  </a:rPr>
                  <a:t>** </a:t>
                </a:r>
                <a:r>
                  <a:rPr lang="en-US" altLang="en-US" sz="2800" b="1" dirty="0">
                    <a:ln>
                      <a:solidFill>
                        <a:srgbClr val="00FFFF"/>
                      </a:solidFill>
                    </a:ln>
                    <a:solidFill>
                      <a:srgbClr val="00FFFF"/>
                    </a:solidFill>
                    <a:latin typeface="Kruti Dev 010" pitchFamily="2" charset="0"/>
                    <a:ea typeface="ＭＳ Ｐゴシック" pitchFamily="-84" charset="-128"/>
                  </a:rPr>
                  <a:t>iqLrdsa</a:t>
                </a:r>
                <a:endParaRPr lang="en-US" sz="2800" b="1" dirty="0">
                  <a:ln>
                    <a:solidFill>
                      <a:srgbClr val="00FFFF"/>
                    </a:solidFill>
                  </a:ln>
                  <a:solidFill>
                    <a:srgbClr val="00FFFF"/>
                  </a:solidFill>
                  <a:latin typeface="Kruti Dev 010" pitchFamily="2" charset="0"/>
                  <a:ea typeface="ＭＳ Ｐゴシック" pitchFamily="-84" charset="-128"/>
                </a:endParaRPr>
              </a:p>
            </p:txBody>
          </p:sp>
          <p:sp>
            <p:nvSpPr>
              <p:cNvPr id="100" name="Rectangle 19"/>
              <p:cNvSpPr>
                <a:spLocks noChangeArrowheads="1"/>
              </p:cNvSpPr>
              <p:nvPr/>
            </p:nvSpPr>
            <p:spPr bwMode="auto">
              <a:xfrm>
                <a:off x="396875" y="2716213"/>
                <a:ext cx="1506822" cy="459100"/>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bczh Hkk"kk esa</a:t>
                </a:r>
              </a:p>
            </p:txBody>
          </p:sp>
          <p:sp>
            <p:nvSpPr>
              <p:cNvPr id="101" name="Rectangle 23"/>
              <p:cNvSpPr>
                <a:spLocks noChangeArrowheads="1"/>
              </p:cNvSpPr>
              <p:nvPr/>
            </p:nvSpPr>
            <p:spPr bwMode="auto">
              <a:xfrm>
                <a:off x="7302500" y="3435350"/>
                <a:ext cx="1391406" cy="95154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vuqxzg</a:t>
                </a:r>
              </a:p>
              <a:p>
                <a:pPr algn="ctr">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fn;k x;k</a:t>
                </a:r>
              </a:p>
            </p:txBody>
          </p:sp>
          <p:sp>
            <p:nvSpPr>
              <p:cNvPr id="102" name="Rectangle 15"/>
              <p:cNvSpPr>
                <a:spLocks noChangeArrowheads="1"/>
              </p:cNvSpPr>
              <p:nvPr/>
            </p:nvSpPr>
            <p:spPr bwMode="auto">
              <a:xfrm>
                <a:off x="6311900" y="2017713"/>
                <a:ext cx="2087109"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solidFill>
                      <a:srgbClr val="577FFF"/>
                    </a:solidFill>
                    <a:latin typeface="Kruti Dev 010" pitchFamily="2" charset="0"/>
                    <a:ea typeface="ＭＳ Ｐゴシック" pitchFamily="-84" charset="-128"/>
                  </a:rPr>
                  <a:t>  </a:t>
                </a:r>
                <a:r>
                  <a:rPr lang="en-US" altLang="en-US" sz="2800" b="1" dirty="0" smtClean="0">
                    <a:ln>
                      <a:solidFill>
                        <a:srgbClr val="00FFFF"/>
                      </a:solidFill>
                    </a:ln>
                    <a:solidFill>
                      <a:srgbClr val="00FFFF"/>
                    </a:solidFill>
                    <a:latin typeface="Kruti Dev 010" pitchFamily="2" charset="0"/>
                    <a:ea typeface="ＭＳ Ｐゴシック" pitchFamily="-84" charset="-128"/>
                  </a:rPr>
                  <a:t>^^„</a:t>
                </a:r>
                <a:r>
                  <a:rPr lang="en-US" altLang="en-US" sz="2800" b="1" dirty="0" smtClean="0">
                    <a:ln>
                      <a:solidFill>
                        <a:srgbClr val="00FFFF"/>
                      </a:solidFill>
                    </a:ln>
                    <a:solidFill>
                      <a:srgbClr val="00FFFF"/>
                    </a:solidFill>
                    <a:latin typeface="Kruti Dev 010"/>
                    <a:ea typeface="ＭＳ Ｐゴシック" pitchFamily="-84" charset="-128"/>
                  </a:rPr>
                  <a:t>‰</a:t>
                </a:r>
                <a:r>
                  <a:rPr lang="en-US" altLang="en-US" sz="2800" b="1" dirty="0" smtClean="0">
                    <a:ln>
                      <a:solidFill>
                        <a:srgbClr val="00FFFF"/>
                      </a:solidFill>
                    </a:ln>
                    <a:solidFill>
                      <a:srgbClr val="00FFFF"/>
                    </a:solidFill>
                    <a:latin typeface="Kruti Dev 010" pitchFamily="2" charset="0"/>
                    <a:ea typeface="ＭＳ Ｐゴシック" pitchFamily="-84" charset="-128"/>
                  </a:rPr>
                  <a:t>** </a:t>
                </a:r>
                <a:r>
                  <a:rPr lang="en-US" altLang="en-US" sz="2800" b="1" dirty="0">
                    <a:ln>
                      <a:solidFill>
                        <a:srgbClr val="00FFFF"/>
                      </a:solidFill>
                    </a:ln>
                    <a:solidFill>
                      <a:srgbClr val="00FFFF"/>
                    </a:solidFill>
                    <a:latin typeface="Kruti Dev 010" pitchFamily="2" charset="0"/>
                    <a:ea typeface="ＭＳ Ｐゴシック" pitchFamily="-84" charset="-128"/>
                  </a:rPr>
                  <a:t>iqLrdsa</a:t>
                </a:r>
              </a:p>
            </p:txBody>
          </p:sp>
          <p:sp>
            <p:nvSpPr>
              <p:cNvPr id="103" name="Rectangle 20"/>
              <p:cNvSpPr>
                <a:spLocks noChangeArrowheads="1"/>
              </p:cNvSpPr>
              <p:nvPr/>
            </p:nvSpPr>
            <p:spPr bwMode="auto">
              <a:xfrm>
                <a:off x="7392988" y="2716213"/>
                <a:ext cx="1779332" cy="459100"/>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;wukuh Hkk"kk esa</a:t>
                </a:r>
              </a:p>
            </p:txBody>
          </p:sp>
          <p:grpSp>
            <p:nvGrpSpPr>
              <p:cNvPr id="23597" name="Group 66"/>
              <p:cNvGrpSpPr>
                <a:grpSpLocks/>
              </p:cNvGrpSpPr>
              <p:nvPr/>
            </p:nvGrpSpPr>
            <p:grpSpPr bwMode="auto">
              <a:xfrm>
                <a:off x="3263463" y="684586"/>
                <a:ext cx="2297112" cy="1295705"/>
                <a:chOff x="9175532" y="2445065"/>
                <a:chExt cx="2297112" cy="1295705"/>
              </a:xfrm>
            </p:grpSpPr>
            <p:sp>
              <p:nvSpPr>
                <p:cNvPr id="70" name="Rectangle 6"/>
                <p:cNvSpPr>
                  <a:spLocks noChangeArrowheads="1"/>
                </p:cNvSpPr>
                <p:nvPr/>
              </p:nvSpPr>
              <p:spPr bwMode="auto">
                <a:xfrm>
                  <a:off x="9529817" y="244506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10" pitchFamily="2" charset="0"/>
                      <a:ea typeface="+mn-ea"/>
                    </a:rPr>
                    <a:t>,d fo"k; %</a:t>
                  </a:r>
                </a:p>
              </p:txBody>
            </p:sp>
            <p:sp>
              <p:nvSpPr>
                <p:cNvPr id="71" name="Rectangle 8"/>
                <p:cNvSpPr>
                  <a:spLocks noChangeArrowheads="1"/>
                </p:cNvSpPr>
                <p:nvPr/>
              </p:nvSpPr>
              <p:spPr bwMode="auto">
                <a:xfrm>
                  <a:off x="9175532" y="2789227"/>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mn-ea"/>
                    </a:rPr>
                    <a:t>ijes'oj dh efgek</a:t>
                  </a:r>
                </a:p>
              </p:txBody>
            </p:sp>
          </p:grpSp>
        </p:grpSp>
        <p:sp>
          <p:nvSpPr>
            <p:cNvPr id="72" name="Rectangle 71"/>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75"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nvGrpSpPr>
          <p:cNvPr id="74" name="Group 73"/>
          <p:cNvGrpSpPr/>
          <p:nvPr/>
        </p:nvGrpSpPr>
        <p:grpSpPr>
          <a:xfrm>
            <a:off x="3426321" y="-95250"/>
            <a:ext cx="1704588" cy="1309690"/>
            <a:chOff x="9579471" y="1009650"/>
            <a:chExt cx="1704588" cy="1309690"/>
          </a:xfrm>
        </p:grpSpPr>
        <p:sp>
          <p:nvSpPr>
            <p:cNvPr id="77" name="Rectangle 4"/>
            <p:cNvSpPr>
              <a:spLocks noChangeArrowheads="1"/>
            </p:cNvSpPr>
            <p:nvPr/>
          </p:nvSpPr>
          <p:spPr bwMode="auto">
            <a:xfrm>
              <a:off x="9579471" y="100965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ƒ</a:t>
              </a:r>
              <a:r>
                <a:rPr lang="en-US" sz="3200" b="1" dirty="0" err="1" smtClean="0">
                  <a:ln>
                    <a:solidFill>
                      <a:srgbClr val="00FFFF"/>
                    </a:solidFill>
                  </a:ln>
                  <a:solidFill>
                    <a:srgbClr val="00FFFF"/>
                  </a:solidFill>
                  <a:effectLst>
                    <a:outerShdw blurRad="38100" dist="38100" dir="2700000" algn="tl">
                      <a:srgbClr val="000000">
                        <a:alpha val="43137"/>
                      </a:srgbClr>
                    </a:outerShdw>
                  </a:effectLst>
                  <a:latin typeface="Kruti Dev 010"/>
                  <a:ea typeface="+mn-ea"/>
                </a:rPr>
                <a:t>ˆŒŒ</a:t>
              </a:r>
              <a:r>
                <a:rPr lang="en-US" sz="32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r>
                <a:rPr lang="en-US" sz="3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o"kZ</a:t>
              </a:r>
            </a:p>
          </p:txBody>
        </p:sp>
        <p:sp>
          <p:nvSpPr>
            <p:cNvPr id="78" name="Rectangle 5"/>
            <p:cNvSpPr>
              <a:spLocks noChangeArrowheads="1"/>
            </p:cNvSpPr>
            <p:nvPr/>
          </p:nvSpPr>
          <p:spPr bwMode="auto">
            <a:xfrm>
              <a:off x="9623697" y="1437670"/>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a:t>
              </a:r>
              <a:r>
                <a:rPr lang="en-US" sz="2800" b="1" dirty="0" smtClean="0">
                  <a:ln>
                    <a:solidFill>
                      <a:srgbClr val="00FFFF"/>
                    </a:solidFill>
                  </a:ln>
                  <a:solidFill>
                    <a:srgbClr val="00FFFF"/>
                  </a:solidFill>
                  <a:effectLst>
                    <a:outerShdw blurRad="38100" dist="38100" dir="2700000" algn="tl">
                      <a:srgbClr val="000000">
                        <a:alpha val="43137"/>
                      </a:srgbClr>
                    </a:outerShdw>
                  </a:effectLst>
                  <a:latin typeface="Kruti Dev 010"/>
                  <a:ea typeface="+mn-ea"/>
                </a:rPr>
                <a:t>Œ</a:t>
              </a:r>
              <a:r>
                <a:rPr lang="en-US" sz="28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ys[kd</a:t>
              </a:r>
            </a:p>
          </p:txBody>
        </p:sp>
        <p:sp>
          <p:nvSpPr>
            <p:cNvPr id="80" name="Rectangle 6"/>
            <p:cNvSpPr>
              <a:spLocks noChangeArrowheads="1"/>
            </p:cNvSpPr>
            <p:nvPr/>
          </p:nvSpPr>
          <p:spPr bwMode="auto">
            <a:xfrm>
              <a:off x="9598134" y="179868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endParaRPr>
            </a:p>
          </p:txBody>
        </p:sp>
      </p:gr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nvGrpSpPr>
          <p:cNvPr id="100" name="Group 99"/>
          <p:cNvGrpSpPr/>
          <p:nvPr/>
        </p:nvGrpSpPr>
        <p:grpSpPr>
          <a:xfrm>
            <a:off x="-346075" y="104775"/>
            <a:ext cx="9590088" cy="7167563"/>
            <a:chOff x="-346075" y="104775"/>
            <a:chExt cx="9590088" cy="7167563"/>
          </a:xfrm>
        </p:grpSpPr>
        <p:sp>
          <p:nvSpPr>
            <p:cNvPr id="90" name="Rectangle 89"/>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nvGrpSpPr>
            <p:cNvPr id="24578" name="Group 85"/>
            <p:cNvGrpSpPr>
              <a:grpSpLocks/>
            </p:cNvGrpSpPr>
            <p:nvPr/>
          </p:nvGrpSpPr>
          <p:grpSpPr bwMode="auto">
            <a:xfrm>
              <a:off x="-346075" y="104775"/>
              <a:ext cx="9590088" cy="7167563"/>
              <a:chOff x="-346075" y="104775"/>
              <a:chExt cx="9590088" cy="7167563"/>
            </a:xfrm>
          </p:grpSpPr>
          <p:sp>
            <p:nvSpPr>
              <p:cNvPr id="24584"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4585"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4586" name="Line 116"/>
              <p:cNvSpPr>
                <a:spLocks noChangeShapeType="1"/>
              </p:cNvSpPr>
              <p:nvPr/>
            </p:nvSpPr>
            <p:spPr bwMode="auto">
              <a:xfrm>
                <a:off x="1685925" y="5210175"/>
                <a:ext cx="2740025" cy="71438"/>
              </a:xfrm>
              <a:prstGeom prst="line">
                <a:avLst/>
              </a:prstGeom>
              <a:noFill/>
              <a:ln w="57150">
                <a:solidFill>
                  <a:schemeClr val="hlink"/>
                </a:solidFill>
                <a:round/>
                <a:headEnd/>
                <a:tailEnd/>
              </a:ln>
            </p:spPr>
            <p:txBody>
              <a:bodyPr/>
              <a:lstStyle/>
              <a:p>
                <a:endParaRPr lang="en-US">
                  <a:latin typeface="Kruti Dev 010" pitchFamily="2" charset="0"/>
                </a:endParaRPr>
              </a:p>
            </p:txBody>
          </p:sp>
          <p:sp>
            <p:nvSpPr>
              <p:cNvPr id="24587"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40651"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0652"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0653"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0654"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0657"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0658"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0661"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40662"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40689"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0690"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0691"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0692"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0693"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0694"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0695"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0696"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0698" name="Rectangle 58"/>
              <p:cNvSpPr>
                <a:spLocks noChangeArrowheads="1"/>
              </p:cNvSpPr>
              <p:nvPr/>
            </p:nvSpPr>
            <p:spPr bwMode="auto">
              <a:xfrm>
                <a:off x="1597025" y="5768975"/>
                <a:ext cx="2420938" cy="45878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FFFF00"/>
                    </a:solidFill>
                    <a:latin typeface="Kruti Dev 010" pitchFamily="2" charset="0"/>
                    <a:ea typeface="+mn-ea"/>
                  </a:rPr>
                  <a:t>ekbØksLdksi</a:t>
                </a:r>
              </a:p>
            </p:txBody>
          </p:sp>
          <p:sp>
            <p:nvSpPr>
              <p:cNvPr id="24605" name="Text Box 59"/>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sp>
            <p:nvSpPr>
              <p:cNvPr id="240722" name="Oval 82"/>
              <p:cNvSpPr>
                <a:spLocks noChangeArrowheads="1"/>
              </p:cNvSpPr>
              <p:nvPr/>
            </p:nvSpPr>
            <p:spPr bwMode="auto">
              <a:xfrm>
                <a:off x="1350963" y="5580063"/>
                <a:ext cx="2701925" cy="893762"/>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24607" name="Text Box 83"/>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4608" name="Text Box 87"/>
              <p:cNvSpPr txBox="1">
                <a:spLocks noChangeArrowheads="1"/>
              </p:cNvSpPr>
              <p:nvPr/>
            </p:nvSpPr>
            <p:spPr bwMode="auto">
              <a:xfrm>
                <a:off x="1525588" y="6249988"/>
                <a:ext cx="2317750" cy="584200"/>
              </a:xfrm>
              <a:prstGeom prst="rect">
                <a:avLst/>
              </a:prstGeom>
              <a:solidFill>
                <a:schemeClr val="bg1"/>
              </a:solidFill>
              <a:ln w="76200">
                <a:solidFill>
                  <a:schemeClr val="hlink"/>
                </a:solidFill>
                <a:miter lim="800000"/>
                <a:headEnd/>
                <a:tailEnd/>
              </a:ln>
            </p:spPr>
            <p:txBody>
              <a:bodyPr>
                <a:spAutoFit/>
              </a:bodyPr>
              <a:lstStyle/>
              <a:p>
                <a:pPr algn="ctr">
                  <a:spcBef>
                    <a:spcPct val="50000"/>
                  </a:spcBef>
                </a:pPr>
                <a:r>
                  <a:rPr lang="en-US" sz="3200">
                    <a:latin typeface="Kruti Dev 010" pitchFamily="2" charset="0"/>
                  </a:rPr>
                  <a:t>js[kk 1</a:t>
                </a:r>
              </a:p>
            </p:txBody>
          </p:sp>
          <p:sp>
            <p:nvSpPr>
              <p:cNvPr id="240732" name="Rectangle 92"/>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22</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40733" name="Text Box 93"/>
              <p:cNvSpPr txBox="1">
                <a:spLocks noChangeArrowheads="1"/>
              </p:cNvSpPr>
              <p:nvPr/>
            </p:nvSpPr>
            <p:spPr bwMode="auto">
              <a:xfrm>
                <a:off x="8532813" y="6389688"/>
                <a:ext cx="272831" cy="338554"/>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anchor="ctr">
                <a:spAutoFit/>
              </a:bodyPr>
              <a:lstStyle/>
              <a:p>
                <a:pPr algn="ctr">
                  <a:spcBef>
                    <a:spcPct val="50000"/>
                  </a:spcBef>
                  <a:defRPr/>
                </a:pPr>
                <a:r>
                  <a:rPr lang="en-US" sz="1600" b="1" dirty="0">
                    <a:solidFill>
                      <a:srgbClr val="FFFFFF"/>
                    </a:solidFill>
                    <a:latin typeface="Kruti Dev 010" pitchFamily="2" charset="0"/>
                    <a:ea typeface="+mn-ea"/>
                  </a:rPr>
                  <a:t>5</a:t>
                </a:r>
              </a:p>
            </p:txBody>
          </p:sp>
          <p:sp>
            <p:nvSpPr>
              <p:cNvPr id="240734" name="Rectangle 94"/>
              <p:cNvSpPr>
                <a:spLocks noChangeArrowheads="1"/>
              </p:cNvSpPr>
              <p:nvPr/>
            </p:nvSpPr>
            <p:spPr bwMode="auto">
              <a:xfrm>
                <a:off x="7581900" y="6438900"/>
                <a:ext cx="611065"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9.65.06.</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grpSp>
            <p:nvGrpSpPr>
              <p:cNvPr id="24612" name="Group 75"/>
              <p:cNvGrpSpPr>
                <a:grpSpLocks/>
              </p:cNvGrpSpPr>
              <p:nvPr/>
            </p:nvGrpSpPr>
            <p:grpSpPr bwMode="auto">
              <a:xfrm>
                <a:off x="2133600" y="2462213"/>
                <a:ext cx="5403850" cy="2924175"/>
                <a:chOff x="1344" y="1551"/>
                <a:chExt cx="3404" cy="1842"/>
              </a:xfrm>
            </p:grpSpPr>
            <p:grpSp>
              <p:nvGrpSpPr>
                <p:cNvPr id="24644" name="Group 76"/>
                <p:cNvGrpSpPr>
                  <a:grpSpLocks/>
                </p:cNvGrpSpPr>
                <p:nvPr/>
              </p:nvGrpSpPr>
              <p:grpSpPr bwMode="auto">
                <a:xfrm>
                  <a:off x="1344" y="1552"/>
                  <a:ext cx="3404" cy="1841"/>
                  <a:chOff x="1344" y="1552"/>
                  <a:chExt cx="3404" cy="1841"/>
                </a:xfrm>
              </p:grpSpPr>
              <p:sp>
                <p:nvSpPr>
                  <p:cNvPr id="24646"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4647"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4648"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4649"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4650"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4651"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4652"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4653"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92" name="Rectangle 85"/>
                  <p:cNvSpPr>
                    <a:spLocks noChangeArrowheads="1"/>
                  </p:cNvSpPr>
                  <p:nvPr/>
                </p:nvSpPr>
                <p:spPr bwMode="auto">
                  <a:xfrm rot="5246759">
                    <a:off x="2189" y="2375"/>
                    <a:ext cx="1290"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Hkfo";oDrk</a:t>
                    </a:r>
                  </a:p>
                </p:txBody>
              </p:sp>
              <p:sp>
                <p:nvSpPr>
                  <p:cNvPr id="93" name="Rectangle 86"/>
                  <p:cNvSpPr>
                    <a:spLocks noChangeArrowheads="1"/>
                  </p:cNvSpPr>
                  <p:nvPr/>
                </p:nvSpPr>
                <p:spPr bwMode="auto">
                  <a:xfrm>
                    <a:off x="3422" y="3143"/>
                    <a:ext cx="1326"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izdkf'krokD;</a:t>
                    </a:r>
                  </a:p>
                </p:txBody>
              </p:sp>
              <p:sp>
                <p:nvSpPr>
                  <p:cNvPr id="94" name="Rectangle 87"/>
                  <p:cNvSpPr>
                    <a:spLocks noChangeArrowheads="1"/>
                  </p:cNvSpPr>
                  <p:nvPr/>
                </p:nvSpPr>
                <p:spPr bwMode="auto">
                  <a:xfrm rot="3267768">
                    <a:off x="1817" y="2511"/>
                    <a:ext cx="1118"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dfork</a:t>
                    </a:r>
                  </a:p>
                </p:txBody>
              </p:sp>
              <p:sp>
                <p:nvSpPr>
                  <p:cNvPr id="95" name="Rectangle 88"/>
                  <p:cNvSpPr>
                    <a:spLocks noChangeArrowheads="1"/>
                  </p:cNvSpPr>
                  <p:nvPr/>
                </p:nvSpPr>
                <p:spPr bwMode="auto">
                  <a:xfrm rot="20643327">
                    <a:off x="3426" y="2822"/>
                    <a:ext cx="902"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if=;ka</a:t>
                    </a:r>
                  </a:p>
                </p:txBody>
              </p:sp>
              <p:sp>
                <p:nvSpPr>
                  <p:cNvPr id="96" name="Rectangle 89"/>
                  <p:cNvSpPr>
                    <a:spLocks noChangeArrowheads="1"/>
                  </p:cNvSpPr>
                  <p:nvPr/>
                </p:nvSpPr>
                <p:spPr bwMode="auto">
                  <a:xfrm rot="19276533">
                    <a:off x="3290" y="2309"/>
                    <a:ext cx="868" cy="444"/>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izsfjrksa ds dk;Z</a:t>
                    </a:r>
                  </a:p>
                </p:txBody>
              </p:sp>
              <p:sp>
                <p:nvSpPr>
                  <p:cNvPr id="97" name="Rectangle 90"/>
                  <p:cNvSpPr>
                    <a:spLocks noChangeArrowheads="1"/>
                  </p:cNvSpPr>
                  <p:nvPr/>
                </p:nvSpPr>
                <p:spPr bwMode="auto">
                  <a:xfrm rot="1755647">
                    <a:off x="1460" y="2742"/>
                    <a:ext cx="1190" cy="250"/>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bfrgkl</a:t>
                    </a:r>
                  </a:p>
                </p:txBody>
              </p:sp>
              <p:sp>
                <p:nvSpPr>
                  <p:cNvPr id="98" name="Rectangle 91"/>
                  <p:cNvSpPr>
                    <a:spLocks noChangeArrowheads="1"/>
                  </p:cNvSpPr>
                  <p:nvPr/>
                </p:nvSpPr>
                <p:spPr bwMode="auto">
                  <a:xfrm rot="240000">
                    <a:off x="1596" y="3046"/>
                    <a:ext cx="502"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fu;e</a:t>
                    </a:r>
                    <a:endParaRPr lang="en-US" sz="2000" b="1" dirty="0">
                      <a:solidFill>
                        <a:srgbClr val="FFFF00"/>
                      </a:solidFill>
                      <a:latin typeface="Kruti Dev 010" pitchFamily="2" charset="0"/>
                      <a:ea typeface="ＭＳ Ｐゴシック" charset="0"/>
                      <a:cs typeface="ＭＳ Ｐゴシック" charset="0"/>
                    </a:endParaRPr>
                  </a:p>
                </p:txBody>
              </p:sp>
              <p:sp>
                <p:nvSpPr>
                  <p:cNvPr id="99" name="Rectangle 92"/>
                  <p:cNvSpPr>
                    <a:spLocks noChangeArrowheads="1"/>
                  </p:cNvSpPr>
                  <p:nvPr/>
                </p:nvSpPr>
                <p:spPr bwMode="auto">
                  <a:xfrm rot="18254599">
                    <a:off x="2907"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83" name="Rectangle 93"/>
                <p:cNvSpPr>
                  <a:spLocks noChangeArrowheads="1"/>
                </p:cNvSpPr>
                <p:nvPr/>
              </p:nvSpPr>
              <p:spPr bwMode="auto">
                <a:xfrm rot="18254599">
                  <a:off x="2827" y="2162"/>
                  <a:ext cx="1222"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lqlekpkj</a:t>
                  </a:r>
                </a:p>
              </p:txBody>
            </p:sp>
          </p:grpSp>
          <p:sp>
            <p:nvSpPr>
              <p:cNvPr id="105" name="Rectangle 10"/>
              <p:cNvSpPr>
                <a:spLocks noChangeArrowheads="1"/>
              </p:cNvSpPr>
              <p:nvPr/>
            </p:nvSpPr>
            <p:spPr bwMode="auto">
              <a:xfrm>
                <a:off x="400050" y="700088"/>
                <a:ext cx="284853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solidFill>
                      <a:srgbClr val="00FFFF"/>
                    </a:solidFill>
                    <a:latin typeface="Kruti Dev 010" pitchFamily="2" charset="0"/>
                    <a:ea typeface="ＭＳ Ｐゴシック" pitchFamily="-84" charset="-128"/>
                  </a:rPr>
                  <a:t>^^iqjkuk** fu;e</a:t>
                </a:r>
              </a:p>
            </p:txBody>
          </p:sp>
          <p:sp>
            <p:nvSpPr>
              <p:cNvPr id="106" name="Rectangle 24"/>
              <p:cNvSpPr>
                <a:spLocks noChangeArrowheads="1"/>
              </p:cNvSpPr>
              <p:nvPr/>
            </p:nvSpPr>
            <p:spPr bwMode="auto">
              <a:xfrm>
                <a:off x="509588" y="3436938"/>
                <a:ext cx="1136650" cy="950912"/>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lgn="ct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O;oLFkk</a:t>
                </a:r>
              </a:p>
              <a:p>
                <a:pPr algn="ct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nh xbZ</a:t>
                </a:r>
              </a:p>
            </p:txBody>
          </p:sp>
          <p:sp>
            <p:nvSpPr>
              <p:cNvPr id="107" name="Rectangle 16"/>
              <p:cNvSpPr>
                <a:spLocks noChangeArrowheads="1"/>
              </p:cNvSpPr>
              <p:nvPr/>
            </p:nvSpPr>
            <p:spPr bwMode="auto">
              <a:xfrm>
                <a:off x="312738" y="2030413"/>
                <a:ext cx="1809790"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2800" b="1" dirty="0" smtClean="0">
                    <a:ln>
                      <a:solidFill>
                        <a:srgbClr val="00FFFF"/>
                      </a:solidFill>
                    </a:ln>
                    <a:solidFill>
                      <a:srgbClr val="00FFFF"/>
                    </a:solidFill>
                    <a:latin typeface="Kruti Dev 010" pitchFamily="2" charset="0"/>
                    <a:ea typeface="ＭＳ Ｐゴシック" pitchFamily="-84" charset="-128"/>
                  </a:rPr>
                  <a:t>^^…</a:t>
                </a:r>
                <a:r>
                  <a:rPr lang="en-US" altLang="en-US" sz="2800" b="1" dirty="0" smtClean="0">
                    <a:ln>
                      <a:solidFill>
                        <a:srgbClr val="00FFFF"/>
                      </a:solidFill>
                    </a:ln>
                    <a:solidFill>
                      <a:srgbClr val="00FFFF"/>
                    </a:solidFill>
                    <a:latin typeface="Kruti Dev 010"/>
                    <a:ea typeface="ＭＳ Ｐゴシック" pitchFamily="-84" charset="-128"/>
                  </a:rPr>
                  <a:t>‹</a:t>
                </a:r>
                <a:r>
                  <a:rPr lang="en-US" altLang="en-US" sz="2800" b="1" dirty="0" smtClean="0">
                    <a:ln>
                      <a:solidFill>
                        <a:srgbClr val="00FFFF"/>
                      </a:solidFill>
                    </a:ln>
                    <a:solidFill>
                      <a:srgbClr val="00FFFF"/>
                    </a:solidFill>
                    <a:latin typeface="Kruti Dev 010" pitchFamily="2" charset="0"/>
                    <a:ea typeface="ＭＳ Ｐゴシック" pitchFamily="-84" charset="-128"/>
                  </a:rPr>
                  <a:t>** </a:t>
                </a:r>
                <a:r>
                  <a:rPr lang="en-US" altLang="en-US" sz="2800" b="1" dirty="0">
                    <a:ln>
                      <a:solidFill>
                        <a:srgbClr val="00FFFF"/>
                      </a:solidFill>
                    </a:ln>
                    <a:solidFill>
                      <a:srgbClr val="00FFFF"/>
                    </a:solidFill>
                    <a:latin typeface="Kruti Dev 010" pitchFamily="2" charset="0"/>
                    <a:ea typeface="ＭＳ Ｐゴシック" pitchFamily="-84" charset="-128"/>
                  </a:rPr>
                  <a:t>iqLrdsa</a:t>
                </a:r>
                <a:endParaRPr lang="en-US" sz="2800" b="1" dirty="0">
                  <a:ln>
                    <a:solidFill>
                      <a:srgbClr val="00FFFF"/>
                    </a:solidFill>
                  </a:ln>
                  <a:solidFill>
                    <a:srgbClr val="00FFFF"/>
                  </a:solidFill>
                  <a:latin typeface="Kruti Dev 010" pitchFamily="2" charset="0"/>
                  <a:ea typeface="ＭＳ Ｐゴシック" pitchFamily="-84" charset="-128"/>
                </a:endParaRPr>
              </a:p>
            </p:txBody>
          </p:sp>
          <p:sp>
            <p:nvSpPr>
              <p:cNvPr id="108" name="Rectangle 19"/>
              <p:cNvSpPr>
                <a:spLocks noChangeArrowheads="1"/>
              </p:cNvSpPr>
              <p:nvPr/>
            </p:nvSpPr>
            <p:spPr bwMode="auto">
              <a:xfrm>
                <a:off x="396875" y="2716213"/>
                <a:ext cx="1506822" cy="459100"/>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bczh Hkk"kk esa</a:t>
                </a:r>
              </a:p>
            </p:txBody>
          </p:sp>
          <p:sp>
            <p:nvSpPr>
              <p:cNvPr id="109" name="Rectangle 42"/>
              <p:cNvSpPr>
                <a:spLocks noChangeArrowheads="1"/>
              </p:cNvSpPr>
              <p:nvPr/>
            </p:nvSpPr>
            <p:spPr bwMode="auto">
              <a:xfrm>
                <a:off x="-57150" y="4491038"/>
                <a:ext cx="1976438" cy="458787"/>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577FFF"/>
                    </a:solidFill>
                    <a:latin typeface="Kruti Dev 010" pitchFamily="2" charset="0"/>
                    <a:ea typeface="+mn-ea"/>
                  </a:rPr>
                  <a:t>VsfyLdksi</a:t>
                </a:r>
              </a:p>
            </p:txBody>
          </p:sp>
          <p:sp>
            <p:nvSpPr>
              <p:cNvPr id="110" name="Rectangle 44"/>
              <p:cNvSpPr>
                <a:spLocks noChangeArrowheads="1"/>
              </p:cNvSpPr>
              <p:nvPr/>
            </p:nvSpPr>
            <p:spPr bwMode="auto">
              <a:xfrm>
                <a:off x="-85725" y="5184775"/>
                <a:ext cx="1831975" cy="45878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577FFF"/>
                    </a:solidFill>
                    <a:latin typeface="Kruti Dev 010" pitchFamily="2" charset="0"/>
                    <a:ea typeface="+mn-ea"/>
                  </a:rPr>
                  <a:t>'kk'or vrhr</a:t>
                </a:r>
              </a:p>
            </p:txBody>
          </p:sp>
          <p:sp>
            <p:nvSpPr>
              <p:cNvPr id="111" name="Rectangle 43"/>
              <p:cNvSpPr>
                <a:spLocks noChangeArrowheads="1"/>
              </p:cNvSpPr>
              <p:nvPr/>
            </p:nvSpPr>
            <p:spPr bwMode="auto">
              <a:xfrm>
                <a:off x="7354888" y="4510088"/>
                <a:ext cx="1889125" cy="458787"/>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577FFF"/>
                    </a:solidFill>
                    <a:latin typeface="Kruti Dev 010" pitchFamily="2" charset="0"/>
                    <a:ea typeface="+mn-ea"/>
                  </a:rPr>
                  <a:t>VsfyLdksi</a:t>
                </a:r>
              </a:p>
            </p:txBody>
          </p:sp>
          <p:sp>
            <p:nvSpPr>
              <p:cNvPr id="112" name="Rectangle 45"/>
              <p:cNvSpPr>
                <a:spLocks noChangeArrowheads="1"/>
              </p:cNvSpPr>
              <p:nvPr/>
            </p:nvSpPr>
            <p:spPr bwMode="auto">
              <a:xfrm>
                <a:off x="7278688" y="5184775"/>
                <a:ext cx="1814512" cy="45878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577FFF"/>
                    </a:solidFill>
                    <a:latin typeface="Kruti Dev 010" pitchFamily="2" charset="0"/>
                    <a:ea typeface="+mn-ea"/>
                  </a:rPr>
                  <a:t>'kk'or Hkfo";</a:t>
                </a:r>
              </a:p>
            </p:txBody>
          </p:sp>
          <p:sp>
            <p:nvSpPr>
              <p:cNvPr id="113" name="Rectangle 9"/>
              <p:cNvSpPr>
                <a:spLocks noChangeArrowheads="1"/>
              </p:cNvSpPr>
              <p:nvPr/>
            </p:nvSpPr>
            <p:spPr bwMode="auto">
              <a:xfrm>
                <a:off x="6257871" y="693847"/>
                <a:ext cx="2943113"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  </a:t>
                </a:r>
                <a:r>
                  <a:rPr lang="en-US" altLang="en-US" sz="4000" b="1" dirty="0">
                    <a:ln>
                      <a:solidFill>
                        <a:srgbClr val="00FFFF"/>
                      </a:solidFill>
                    </a:ln>
                    <a:solidFill>
                      <a:srgbClr val="00FFFF"/>
                    </a:solidFill>
                    <a:latin typeface="Kruti Dev 010" pitchFamily="2" charset="0"/>
                    <a:ea typeface="ＭＳ Ｐゴシック" pitchFamily="-84" charset="-128"/>
                  </a:rPr>
                  <a:t>^^u;k** fu;e</a:t>
                </a:r>
                <a:endParaRPr lang="en-US" sz="4000" b="1" dirty="0">
                  <a:ln>
                    <a:solidFill>
                      <a:srgbClr val="00FFFF"/>
                    </a:solidFill>
                  </a:ln>
                  <a:solidFill>
                    <a:srgbClr val="00FFFF"/>
                  </a:solidFill>
                  <a:latin typeface="Kruti Dev 010" pitchFamily="2" charset="0"/>
                  <a:ea typeface="ＭＳ Ｐゴシック" pitchFamily="-84" charset="-128"/>
                </a:endParaRPr>
              </a:p>
            </p:txBody>
          </p:sp>
          <p:sp>
            <p:nvSpPr>
              <p:cNvPr id="114" name="Rectangle 23"/>
              <p:cNvSpPr>
                <a:spLocks noChangeArrowheads="1"/>
              </p:cNvSpPr>
              <p:nvPr/>
            </p:nvSpPr>
            <p:spPr bwMode="auto">
              <a:xfrm>
                <a:off x="7302500" y="3435350"/>
                <a:ext cx="1391406" cy="95154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2800" b="1" dirty="0">
                    <a:solidFill>
                      <a:srgbClr val="577FFF"/>
                    </a:solidFill>
                    <a:latin typeface="Kruti Dev 010" pitchFamily="2" charset="0"/>
                    <a:ea typeface="ＭＳ Ｐゴシック" charset="0"/>
                    <a:cs typeface="ＭＳ Ｐゴシック" charset="0"/>
                  </a:rPr>
                  <a:t>vuqxzg</a:t>
                </a:r>
              </a:p>
              <a:p>
                <a:pPr algn="ctr">
                  <a:defRPr/>
                </a:pPr>
                <a:r>
                  <a:rPr lang="en-US" sz="2800" b="1" dirty="0">
                    <a:solidFill>
                      <a:srgbClr val="577FFF"/>
                    </a:solidFill>
                    <a:latin typeface="Kruti Dev 010" pitchFamily="2" charset="0"/>
                    <a:ea typeface="ＭＳ Ｐゴシック" charset="0"/>
                    <a:cs typeface="ＭＳ Ｐゴシック" charset="0"/>
                  </a:rPr>
                  <a:t>fn;k x;k</a:t>
                </a:r>
              </a:p>
            </p:txBody>
          </p:sp>
          <p:sp>
            <p:nvSpPr>
              <p:cNvPr id="115" name="Rectangle 15"/>
              <p:cNvSpPr>
                <a:spLocks noChangeArrowheads="1"/>
              </p:cNvSpPr>
              <p:nvPr/>
            </p:nvSpPr>
            <p:spPr bwMode="auto">
              <a:xfrm>
                <a:off x="6311900" y="2017713"/>
                <a:ext cx="2087109"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ln>
                      <a:solidFill>
                        <a:srgbClr val="00FFFF"/>
                      </a:solidFill>
                    </a:ln>
                    <a:solidFill>
                      <a:srgbClr val="00FFFF"/>
                    </a:solidFill>
                    <a:latin typeface="Kruti Dev 010" pitchFamily="2" charset="0"/>
                    <a:ea typeface="ＭＳ Ｐゴシック" pitchFamily="-84" charset="-128"/>
                  </a:rPr>
                  <a:t>  </a:t>
                </a:r>
                <a:r>
                  <a:rPr lang="en-US" altLang="en-US" sz="2800" b="1" dirty="0" smtClean="0">
                    <a:ln>
                      <a:solidFill>
                        <a:srgbClr val="00FFFF"/>
                      </a:solidFill>
                    </a:ln>
                    <a:solidFill>
                      <a:srgbClr val="00FFFF"/>
                    </a:solidFill>
                    <a:latin typeface="Kruti Dev 010" pitchFamily="2" charset="0"/>
                    <a:ea typeface="ＭＳ Ｐゴシック" pitchFamily="-84" charset="-128"/>
                  </a:rPr>
                  <a:t>^^„</a:t>
                </a:r>
                <a:r>
                  <a:rPr lang="en-US" altLang="en-US" sz="2800" b="1" dirty="0" smtClean="0">
                    <a:ln>
                      <a:solidFill>
                        <a:srgbClr val="00FFFF"/>
                      </a:solidFill>
                    </a:ln>
                    <a:solidFill>
                      <a:srgbClr val="00FFFF"/>
                    </a:solidFill>
                    <a:latin typeface="Kruti Dev 010"/>
                    <a:ea typeface="ＭＳ Ｐゴシック" pitchFamily="-84" charset="-128"/>
                  </a:rPr>
                  <a:t>‰</a:t>
                </a:r>
                <a:r>
                  <a:rPr lang="en-US" altLang="en-US" sz="2800" b="1" dirty="0" smtClean="0">
                    <a:ln>
                      <a:solidFill>
                        <a:srgbClr val="00FFFF"/>
                      </a:solidFill>
                    </a:ln>
                    <a:solidFill>
                      <a:srgbClr val="00FFFF"/>
                    </a:solidFill>
                    <a:latin typeface="Kruti Dev 010" pitchFamily="2" charset="0"/>
                    <a:ea typeface="ＭＳ Ｐゴシック" pitchFamily="-84" charset="-128"/>
                  </a:rPr>
                  <a:t>** </a:t>
                </a:r>
                <a:r>
                  <a:rPr lang="en-US" altLang="en-US" sz="2800" b="1" dirty="0">
                    <a:ln>
                      <a:solidFill>
                        <a:srgbClr val="00FFFF"/>
                      </a:solidFill>
                    </a:ln>
                    <a:solidFill>
                      <a:srgbClr val="00FFFF"/>
                    </a:solidFill>
                    <a:latin typeface="Kruti Dev 010" pitchFamily="2" charset="0"/>
                    <a:ea typeface="ＭＳ Ｐゴシック" pitchFamily="-84" charset="-128"/>
                  </a:rPr>
                  <a:t>iqLrdsa</a:t>
                </a:r>
              </a:p>
            </p:txBody>
          </p:sp>
          <p:sp>
            <p:nvSpPr>
              <p:cNvPr id="116" name="Rectangle 20"/>
              <p:cNvSpPr>
                <a:spLocks noChangeArrowheads="1"/>
              </p:cNvSpPr>
              <p:nvPr/>
            </p:nvSpPr>
            <p:spPr bwMode="auto">
              <a:xfrm>
                <a:off x="7392988" y="2716213"/>
                <a:ext cx="1779332" cy="459100"/>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;wukuh Hkk"kk esa</a:t>
                </a:r>
              </a:p>
            </p:txBody>
          </p:sp>
          <p:grpSp>
            <p:nvGrpSpPr>
              <p:cNvPr id="24625" name="Group 60"/>
              <p:cNvGrpSpPr>
                <a:grpSpLocks/>
              </p:cNvGrpSpPr>
              <p:nvPr/>
            </p:nvGrpSpPr>
            <p:grpSpPr bwMode="auto">
              <a:xfrm>
                <a:off x="1781175" y="3092450"/>
                <a:ext cx="3554413" cy="1023938"/>
                <a:chOff x="1005" y="1861"/>
                <a:chExt cx="2239" cy="645"/>
              </a:xfrm>
            </p:grpSpPr>
            <p:grpSp>
              <p:nvGrpSpPr>
                <p:cNvPr id="24638" name="Group 61"/>
                <p:cNvGrpSpPr>
                  <a:grpSpLocks/>
                </p:cNvGrpSpPr>
                <p:nvPr/>
              </p:nvGrpSpPr>
              <p:grpSpPr bwMode="auto">
                <a:xfrm>
                  <a:off x="1005" y="1861"/>
                  <a:ext cx="2239" cy="645"/>
                  <a:chOff x="1013" y="1853"/>
                  <a:chExt cx="2239" cy="645"/>
                </a:xfrm>
              </p:grpSpPr>
              <p:grpSp>
                <p:nvGrpSpPr>
                  <p:cNvPr id="24640" name="Group 62"/>
                  <p:cNvGrpSpPr>
                    <a:grpSpLocks/>
                  </p:cNvGrpSpPr>
                  <p:nvPr/>
                </p:nvGrpSpPr>
                <p:grpSpPr bwMode="auto">
                  <a:xfrm>
                    <a:off x="1572" y="1853"/>
                    <a:ext cx="1680" cy="446"/>
                    <a:chOff x="1358" y="1082"/>
                    <a:chExt cx="1680" cy="446"/>
                  </a:xfrm>
                </p:grpSpPr>
                <p:sp>
                  <p:nvSpPr>
                    <p:cNvPr id="24642" name="Rectangle 63"/>
                    <p:cNvSpPr>
                      <a:spLocks noChangeArrowheads="1"/>
                    </p:cNvSpPr>
                    <p:nvPr/>
                  </p:nvSpPr>
                  <p:spPr bwMode="auto">
                    <a:xfrm>
                      <a:off x="1358" y="1104"/>
                      <a:ext cx="1680" cy="408"/>
                    </a:xfrm>
                    <a:prstGeom prst="rect">
                      <a:avLst/>
                    </a:prstGeom>
                    <a:solidFill>
                      <a:srgbClr val="5AF24E"/>
                    </a:solidFill>
                    <a:ln w="57150">
                      <a:solidFill>
                        <a:schemeClr val="tx1"/>
                      </a:solidFill>
                      <a:miter lim="800000"/>
                      <a:headEnd/>
                      <a:tailEnd/>
                    </a:ln>
                  </p:spPr>
                  <p:txBody>
                    <a:bodyPr wrap="none" anchor="ctr"/>
                    <a:lstStyle/>
                    <a:p>
                      <a:endParaRPr lang="en-US">
                        <a:latin typeface="Kruti Dev 010" pitchFamily="2" charset="0"/>
                      </a:endParaRPr>
                    </a:p>
                  </p:txBody>
                </p:sp>
                <p:sp>
                  <p:nvSpPr>
                    <p:cNvPr id="2" name="Text Box 64"/>
                    <p:cNvSpPr txBox="1">
                      <a:spLocks noChangeArrowheads="1"/>
                    </p:cNvSpPr>
                    <p:nvPr/>
                  </p:nvSpPr>
                  <p:spPr bwMode="auto">
                    <a:xfrm>
                      <a:off x="1557" y="1082"/>
                      <a:ext cx="1325" cy="446"/>
                    </a:xfrm>
                    <a:prstGeom prst="rect">
                      <a:avLst/>
                    </a:prstGeom>
                    <a:noFill/>
                    <a:ln w="12700">
                      <a:noFill/>
                      <a:miter lim="800000"/>
                      <a:headEnd/>
                      <a:tailEnd/>
                    </a:ln>
                  </p:spPr>
                  <p:txBody>
                    <a:bodyPr>
                      <a:spAutoFit/>
                    </a:bodyPr>
                    <a:lstStyle/>
                    <a:p>
                      <a:pPr>
                        <a:spcBef>
                          <a:spcPct val="50000"/>
                        </a:spcBef>
                        <a:defRPr/>
                      </a:pPr>
                      <a:r>
                        <a:rPr lang="en-US" sz="4000" b="1" dirty="0">
                          <a:ln>
                            <a:solidFill>
                              <a:schemeClr val="tx1"/>
                            </a:solidFill>
                          </a:ln>
                          <a:solidFill>
                            <a:schemeClr val="tx2"/>
                          </a:solidFill>
                          <a:latin typeface="Kruti Dev 010" pitchFamily="2" charset="0"/>
                        </a:rPr>
                        <a:t>vczkge</a:t>
                      </a:r>
                    </a:p>
                  </p:txBody>
                </p:sp>
              </p:grpSp>
              <p:sp>
                <p:nvSpPr>
                  <p:cNvPr id="24641" name="AutoShape 65"/>
                  <p:cNvSpPr>
                    <a:spLocks noChangeArrowheads="1"/>
                  </p:cNvSpPr>
                  <p:nvPr/>
                </p:nvSpPr>
                <p:spPr bwMode="auto">
                  <a:xfrm>
                    <a:off x="1013" y="1932"/>
                    <a:ext cx="501" cy="5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2417 w 21600"/>
                      <a:gd name="T13" fmla="*/ 2900 h 21600"/>
                      <a:gd name="T14" fmla="*/ 18237 w 21600"/>
                      <a:gd name="T15" fmla="*/ 923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hlink"/>
                  </a:solidFill>
                  <a:ln w="38100">
                    <a:solidFill>
                      <a:schemeClr val="tx1"/>
                    </a:solidFill>
                    <a:miter lim="800000"/>
                    <a:headEnd/>
                    <a:tailEnd/>
                  </a:ln>
                </p:spPr>
                <p:txBody>
                  <a:bodyPr wrap="none" anchor="ctr"/>
                  <a:lstStyle/>
                  <a:p>
                    <a:endParaRPr lang="x-none">
                      <a:latin typeface="Kruti Dev 010" pitchFamily="2" charset="0"/>
                    </a:endParaRPr>
                  </a:p>
                </p:txBody>
              </p:sp>
            </p:grpSp>
            <p:sp>
              <p:nvSpPr>
                <p:cNvPr id="24639" name="Text Box 66"/>
                <p:cNvSpPr txBox="1">
                  <a:spLocks noChangeArrowheads="1"/>
                </p:cNvSpPr>
                <p:nvPr/>
              </p:nvSpPr>
              <p:spPr bwMode="auto">
                <a:xfrm>
                  <a:off x="1744" y="2048"/>
                  <a:ext cx="1448" cy="327"/>
                </a:xfrm>
                <a:prstGeom prst="rect">
                  <a:avLst/>
                </a:prstGeom>
                <a:noFill/>
                <a:ln w="12700">
                  <a:noFill/>
                  <a:miter lim="800000"/>
                  <a:headEnd/>
                  <a:tailEnd/>
                </a:ln>
              </p:spPr>
              <p:txBody>
                <a:bodyPr>
                  <a:spAutoFit/>
                </a:bodyPr>
                <a:lstStyle/>
                <a:p>
                  <a:pPr>
                    <a:spcBef>
                      <a:spcPct val="50000"/>
                    </a:spcBef>
                  </a:pPr>
                  <a:endParaRPr lang="en-US" sz="2800" b="1">
                    <a:latin typeface="Kruti Dev 010" pitchFamily="2" charset="0"/>
                  </a:endParaRPr>
                </a:p>
              </p:txBody>
            </p:sp>
          </p:grpSp>
          <p:sp>
            <p:nvSpPr>
              <p:cNvPr id="24626" name="AutoShape 79" descr="Dark horizontal"/>
              <p:cNvSpPr>
                <a:spLocks noChangeArrowheads="1"/>
              </p:cNvSpPr>
              <p:nvPr/>
            </p:nvSpPr>
            <p:spPr bwMode="auto">
              <a:xfrm rot="16200000" flipH="1">
                <a:off x="3597275" y="1682750"/>
                <a:ext cx="4065588" cy="7113588"/>
              </a:xfrm>
              <a:prstGeom prst="triangle">
                <a:avLst>
                  <a:gd name="adj" fmla="val 50000"/>
                </a:avLst>
              </a:prstGeom>
              <a:pattFill prst="dkHorz">
                <a:fgClr>
                  <a:schemeClr val="accent2"/>
                </a:fgClr>
                <a:bgClr>
                  <a:schemeClr val="bg1"/>
                </a:bgClr>
              </a:pattFill>
              <a:ln w="57150">
                <a:solidFill>
                  <a:schemeClr val="accent2"/>
                </a:solidFill>
                <a:miter lim="800000"/>
                <a:headEnd/>
                <a:tailEnd/>
              </a:ln>
            </p:spPr>
            <p:txBody>
              <a:bodyPr vert="eaVert" wrap="none" anchor="ctr"/>
              <a:lstStyle/>
              <a:p>
                <a:pPr algn="ctr"/>
                <a:endParaRPr lang="en-US">
                  <a:latin typeface="Kruti Dev 010" pitchFamily="2" charset="0"/>
                </a:endParaRPr>
              </a:p>
            </p:txBody>
          </p:sp>
          <p:sp>
            <p:nvSpPr>
              <p:cNvPr id="24627" name="AutoShape 78" descr="Dark vertical"/>
              <p:cNvSpPr>
                <a:spLocks noChangeArrowheads="1"/>
              </p:cNvSpPr>
              <p:nvPr/>
            </p:nvSpPr>
            <p:spPr bwMode="auto">
              <a:xfrm rot="5400000">
                <a:off x="-923925" y="4159250"/>
                <a:ext cx="3997325" cy="2149475"/>
              </a:xfrm>
              <a:prstGeom prst="triangle">
                <a:avLst>
                  <a:gd name="adj" fmla="val 50000"/>
                </a:avLst>
              </a:prstGeom>
              <a:pattFill prst="dkVert">
                <a:fgClr>
                  <a:schemeClr val="accent1"/>
                </a:fgClr>
                <a:bgClr>
                  <a:schemeClr val="bg1"/>
                </a:bgClr>
              </a:pattFill>
              <a:ln w="57150">
                <a:solidFill>
                  <a:srgbClr val="023CCC"/>
                </a:solidFill>
                <a:miter lim="800000"/>
                <a:headEnd/>
                <a:tailEnd/>
              </a:ln>
            </p:spPr>
            <p:txBody>
              <a:bodyPr wrap="none" anchor="ctr"/>
              <a:lstStyle/>
              <a:p>
                <a:endParaRPr lang="en-US">
                  <a:latin typeface="Kruti Dev 010" pitchFamily="2" charset="0"/>
                </a:endParaRPr>
              </a:p>
            </p:txBody>
          </p:sp>
          <p:grpSp>
            <p:nvGrpSpPr>
              <p:cNvPr id="24628" name="Group 67"/>
              <p:cNvGrpSpPr>
                <a:grpSpLocks/>
              </p:cNvGrpSpPr>
              <p:nvPr/>
            </p:nvGrpSpPr>
            <p:grpSpPr bwMode="auto">
              <a:xfrm>
                <a:off x="619125" y="4189413"/>
                <a:ext cx="3108325" cy="1544637"/>
                <a:chOff x="653" y="2555"/>
                <a:chExt cx="1958" cy="973"/>
              </a:xfrm>
            </p:grpSpPr>
            <p:grpSp>
              <p:nvGrpSpPr>
                <p:cNvPr id="24634" name="Group 68"/>
                <p:cNvGrpSpPr>
                  <a:grpSpLocks/>
                </p:cNvGrpSpPr>
                <p:nvPr/>
              </p:nvGrpSpPr>
              <p:grpSpPr bwMode="auto">
                <a:xfrm>
                  <a:off x="653" y="2555"/>
                  <a:ext cx="1958" cy="973"/>
                  <a:chOff x="568" y="2544"/>
                  <a:chExt cx="1958" cy="973"/>
                </a:xfrm>
              </p:grpSpPr>
              <p:sp>
                <p:nvSpPr>
                  <p:cNvPr id="24636" name="AutoShape 69"/>
                  <p:cNvSpPr>
                    <a:spLocks noChangeArrowheads="1"/>
                  </p:cNvSpPr>
                  <p:nvPr/>
                </p:nvSpPr>
                <p:spPr bwMode="auto">
                  <a:xfrm rot="-9360000">
                    <a:off x="1560" y="3291"/>
                    <a:ext cx="966" cy="226"/>
                  </a:xfrm>
                  <a:prstGeom prst="rightArrow">
                    <a:avLst>
                      <a:gd name="adj1" fmla="val 50000"/>
                      <a:gd name="adj2" fmla="val 213737"/>
                    </a:avLst>
                  </a:prstGeom>
                  <a:solidFill>
                    <a:srgbClr val="26FB03"/>
                  </a:solidFill>
                  <a:ln w="25400">
                    <a:solidFill>
                      <a:schemeClr val="tx1"/>
                    </a:solidFill>
                    <a:miter lim="800000"/>
                    <a:headEnd/>
                    <a:tailEnd/>
                  </a:ln>
                </p:spPr>
                <p:txBody>
                  <a:bodyPr wrap="none" anchor="ctr"/>
                  <a:lstStyle/>
                  <a:p>
                    <a:endParaRPr lang="en-US">
                      <a:latin typeface="Kruti Dev 010" pitchFamily="2" charset="0"/>
                    </a:endParaRPr>
                  </a:p>
                </p:txBody>
              </p:sp>
              <p:sp>
                <p:nvSpPr>
                  <p:cNvPr id="24637" name="Rectangle 70"/>
                  <p:cNvSpPr>
                    <a:spLocks noChangeArrowheads="1"/>
                  </p:cNvSpPr>
                  <p:nvPr/>
                </p:nvSpPr>
                <p:spPr bwMode="auto">
                  <a:xfrm>
                    <a:off x="568" y="2544"/>
                    <a:ext cx="1680" cy="408"/>
                  </a:xfrm>
                  <a:prstGeom prst="rect">
                    <a:avLst/>
                  </a:prstGeom>
                  <a:solidFill>
                    <a:srgbClr val="FAFD00"/>
                  </a:solidFill>
                  <a:ln w="57150">
                    <a:solidFill>
                      <a:schemeClr val="tx1"/>
                    </a:solidFill>
                    <a:miter lim="800000"/>
                    <a:headEnd/>
                    <a:tailEnd/>
                  </a:ln>
                </p:spPr>
                <p:txBody>
                  <a:bodyPr wrap="none" anchor="ctr"/>
                  <a:lstStyle/>
                  <a:p>
                    <a:endParaRPr lang="en-US">
                      <a:latin typeface="Kruti Dev 010" pitchFamily="2" charset="0"/>
                    </a:endParaRPr>
                  </a:p>
                </p:txBody>
              </p:sp>
            </p:grpSp>
            <p:sp>
              <p:nvSpPr>
                <p:cNvPr id="240711" name="Text Box 71"/>
                <p:cNvSpPr txBox="1">
                  <a:spLocks noChangeArrowheads="1"/>
                </p:cNvSpPr>
                <p:nvPr/>
              </p:nvSpPr>
              <p:spPr bwMode="auto">
                <a:xfrm>
                  <a:off x="693" y="2587"/>
                  <a:ext cx="1784" cy="407"/>
                </a:xfrm>
                <a:prstGeom prst="rect">
                  <a:avLst/>
                </a:prstGeom>
                <a:noFill/>
                <a:ln w="12700">
                  <a:noFill/>
                  <a:miter lim="800000"/>
                  <a:headEnd/>
                  <a:tailEnd/>
                </a:ln>
                <a:effectLst>
                  <a:outerShdw blurRad="63500" dist="38099" dir="2700000" algn="ctr" rotWithShape="0">
                    <a:srgbClr val="787878">
                      <a:alpha val="74998"/>
                    </a:srgbClr>
                  </a:outerShdw>
                </a:effectLst>
              </p:spPr>
              <p:txBody>
                <a:bodyPr>
                  <a:spAutoFit/>
                </a:bodyPr>
                <a:lstStyle/>
                <a:p>
                  <a:pPr>
                    <a:spcBef>
                      <a:spcPct val="50000"/>
                    </a:spcBef>
                    <a:defRPr/>
                  </a:pPr>
                  <a:r>
                    <a:rPr lang="en-US" b="1" dirty="0" err="1">
                      <a:ln>
                        <a:solidFill>
                          <a:schemeClr val="tx1"/>
                        </a:solidFill>
                      </a:ln>
                      <a:solidFill>
                        <a:srgbClr val="000066"/>
                      </a:solidFill>
                      <a:latin typeface="Kruti Dev 010" pitchFamily="2" charset="0"/>
                      <a:ea typeface="+mn-ea"/>
                    </a:rPr>
                    <a:t>mRifRr</a:t>
                  </a:r>
                  <a:r>
                    <a:rPr lang="en-US" b="1" dirty="0">
                      <a:ln>
                        <a:solidFill>
                          <a:schemeClr val="tx1"/>
                        </a:solidFill>
                      </a:ln>
                      <a:solidFill>
                        <a:srgbClr val="000066"/>
                      </a:solidFill>
                      <a:latin typeface="Kruti Dev 010" pitchFamily="2" charset="0"/>
                      <a:ea typeface="+mn-ea"/>
                    </a:rPr>
                    <a:t> </a:t>
                  </a:r>
                  <a:r>
                    <a:rPr lang="en-US" b="1" dirty="0" smtClean="0">
                      <a:ln>
                        <a:solidFill>
                          <a:schemeClr val="tx1"/>
                        </a:solidFill>
                      </a:ln>
                      <a:solidFill>
                        <a:srgbClr val="000066"/>
                      </a:solidFill>
                      <a:latin typeface="Kruti Dev 010" pitchFamily="2" charset="0"/>
                      <a:ea typeface="+mn-ea"/>
                    </a:rPr>
                    <a:t>ƒ</a:t>
                  </a:r>
                  <a:r>
                    <a:rPr lang="en-US" b="1" dirty="0" smtClean="0">
                      <a:ln>
                        <a:solidFill>
                          <a:schemeClr val="tx1"/>
                        </a:solidFill>
                      </a:ln>
                      <a:solidFill>
                        <a:srgbClr val="000066"/>
                      </a:solidFill>
                      <a:latin typeface="Kruti Dev 010"/>
                      <a:ea typeface="+mn-ea"/>
                    </a:rPr>
                    <a:t>„</a:t>
                  </a:r>
                  <a:r>
                    <a:rPr lang="en-US" b="1" dirty="0" smtClean="0">
                      <a:ln>
                        <a:solidFill>
                          <a:schemeClr val="tx1"/>
                        </a:solidFill>
                      </a:ln>
                      <a:solidFill>
                        <a:srgbClr val="000066"/>
                      </a:solidFill>
                      <a:latin typeface="Kruti Dev 010" pitchFamily="2" charset="0"/>
                      <a:ea typeface="+mn-ea"/>
                    </a:rPr>
                    <a:t>!!!</a:t>
                  </a:r>
                  <a:endParaRPr lang="en-US" b="1" dirty="0">
                    <a:ln>
                      <a:solidFill>
                        <a:schemeClr val="tx1"/>
                      </a:solidFill>
                    </a:ln>
                    <a:solidFill>
                      <a:srgbClr val="000066"/>
                    </a:solidFill>
                    <a:latin typeface="Kruti Dev 010" pitchFamily="2" charset="0"/>
                    <a:ea typeface="+mn-ea"/>
                  </a:endParaRPr>
                </a:p>
              </p:txBody>
            </p:sp>
          </p:grpSp>
          <p:grpSp>
            <p:nvGrpSpPr>
              <p:cNvPr id="24629" name="Group 79"/>
              <p:cNvGrpSpPr>
                <a:grpSpLocks/>
              </p:cNvGrpSpPr>
              <p:nvPr/>
            </p:nvGrpSpPr>
            <p:grpSpPr bwMode="auto">
              <a:xfrm>
                <a:off x="3263462" y="963106"/>
                <a:ext cx="2297112" cy="1295705"/>
                <a:chOff x="9175532" y="2445065"/>
                <a:chExt cx="2297112" cy="1295705"/>
              </a:xfrm>
            </p:grpSpPr>
            <p:sp>
              <p:nvSpPr>
                <p:cNvPr id="84" name="Rectangle 6"/>
                <p:cNvSpPr>
                  <a:spLocks noChangeArrowheads="1"/>
                </p:cNvSpPr>
                <p:nvPr/>
              </p:nvSpPr>
              <p:spPr bwMode="auto">
                <a:xfrm>
                  <a:off x="9529817" y="244506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10" pitchFamily="2" charset="0"/>
                      <a:ea typeface="+mn-ea"/>
                    </a:rPr>
                    <a:t>,d fo"k; %</a:t>
                  </a:r>
                </a:p>
              </p:txBody>
            </p:sp>
            <p:sp>
              <p:nvSpPr>
                <p:cNvPr id="85" name="Rectangle 8"/>
                <p:cNvSpPr>
                  <a:spLocks noChangeArrowheads="1"/>
                </p:cNvSpPr>
                <p:nvPr/>
              </p:nvSpPr>
              <p:spPr bwMode="auto">
                <a:xfrm>
                  <a:off x="9175532" y="2789227"/>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mn-ea"/>
                    </a:rPr>
                    <a:t>ijes'oj dh efgek</a:t>
                  </a:r>
                </a:p>
              </p:txBody>
            </p:sp>
          </p:grpSp>
        </p:grpSp>
      </p:grpSp>
      <p:grpSp>
        <p:nvGrpSpPr>
          <p:cNvPr id="86" name="Group 85"/>
          <p:cNvGrpSpPr/>
          <p:nvPr/>
        </p:nvGrpSpPr>
        <p:grpSpPr>
          <a:xfrm>
            <a:off x="3578721" y="76200"/>
            <a:ext cx="1704588" cy="1309690"/>
            <a:chOff x="9579471" y="1009650"/>
            <a:chExt cx="1704588" cy="1309690"/>
          </a:xfrm>
        </p:grpSpPr>
        <p:sp>
          <p:nvSpPr>
            <p:cNvPr id="87" name="Rectangle 4"/>
            <p:cNvSpPr>
              <a:spLocks noChangeArrowheads="1"/>
            </p:cNvSpPr>
            <p:nvPr/>
          </p:nvSpPr>
          <p:spPr bwMode="auto">
            <a:xfrm>
              <a:off x="9579471" y="100965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ƒˆŒŒ</a:t>
              </a:r>
              <a:r>
                <a:rPr lang="en-US" sz="32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r>
                <a:rPr lang="en-US" sz="3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o"kZ</a:t>
              </a:r>
            </a:p>
          </p:txBody>
        </p:sp>
        <p:sp>
          <p:nvSpPr>
            <p:cNvPr id="88" name="Rectangle 5"/>
            <p:cNvSpPr>
              <a:spLocks noChangeArrowheads="1"/>
            </p:cNvSpPr>
            <p:nvPr/>
          </p:nvSpPr>
          <p:spPr bwMode="auto">
            <a:xfrm>
              <a:off x="9623697" y="1437670"/>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†Œ </a:t>
              </a: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ys[kd</a:t>
              </a:r>
            </a:p>
          </p:txBody>
        </p:sp>
        <p:sp>
          <p:nvSpPr>
            <p:cNvPr id="89" name="Rectangle 6"/>
            <p:cNvSpPr>
              <a:spLocks noChangeArrowheads="1"/>
            </p:cNvSpPr>
            <p:nvPr/>
          </p:nvSpPr>
          <p:spPr bwMode="auto">
            <a:xfrm>
              <a:off x="9598134" y="179868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endParaRPr>
            </a:p>
          </p:txBody>
        </p:sp>
      </p:gr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346075" y="104775"/>
            <a:ext cx="9742488" cy="6753225"/>
            <a:chOff x="-346075" y="104775"/>
            <a:chExt cx="9742488" cy="6753225"/>
          </a:xfrm>
        </p:grpSpPr>
        <p:grpSp>
          <p:nvGrpSpPr>
            <p:cNvPr id="25602" name="Group 69"/>
            <p:cNvGrpSpPr>
              <a:grpSpLocks/>
            </p:cNvGrpSpPr>
            <p:nvPr/>
          </p:nvGrpSpPr>
          <p:grpSpPr bwMode="auto">
            <a:xfrm>
              <a:off x="-346075" y="104775"/>
              <a:ext cx="9742488" cy="6580346"/>
              <a:chOff x="-346075" y="104775"/>
              <a:chExt cx="9742488" cy="6580346"/>
            </a:xfrm>
          </p:grpSpPr>
          <p:sp>
            <p:nvSpPr>
              <p:cNvPr id="25603"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5604"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5605"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41675"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1676"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1677"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1678"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1681"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1682"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1685"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41686"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41713"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1714"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1715"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1716"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1717"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1718"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1719"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1720"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622"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sp>
            <p:nvSpPr>
              <p:cNvPr id="241735" name="Rectangle 71"/>
              <p:cNvSpPr>
                <a:spLocks noChangeArrowheads="1"/>
              </p:cNvSpPr>
              <p:nvPr/>
            </p:nvSpPr>
            <p:spPr bwMode="auto">
              <a:xfrm>
                <a:off x="4459288" y="5445125"/>
                <a:ext cx="2333625" cy="828675"/>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defRPr/>
                </a:pPr>
                <a:r>
                  <a:rPr lang="en-US" sz="2400" b="1" dirty="0">
                    <a:ln>
                      <a:solidFill>
                        <a:srgbClr val="FFFF00"/>
                      </a:solidFill>
                    </a:ln>
                    <a:solidFill>
                      <a:srgbClr val="FFFF00"/>
                    </a:solidFill>
                    <a:latin typeface="Kruti Dev 010" pitchFamily="2" charset="0"/>
                    <a:ea typeface="ＭＳ Ｐゴシック" charset="0"/>
                    <a:cs typeface="ＭＳ Ｐゴシック" charset="0"/>
                  </a:rPr>
                  <a:t>„</a:t>
                </a:r>
                <a:r>
                  <a:rPr lang="en-US" sz="2400" b="1" dirty="0" smtClean="0">
                    <a:ln>
                      <a:solidFill>
                        <a:srgbClr val="FFFF00"/>
                      </a:solidFill>
                    </a:ln>
                    <a:solidFill>
                      <a:srgbClr val="FFFF00"/>
                    </a:solidFill>
                    <a:latin typeface="Kruti Dev 010" pitchFamily="2" charset="0"/>
                    <a:ea typeface="ＭＳ Ｐゴシック" charset="0"/>
                    <a:cs typeface="ＭＳ Ｐゴシック" charset="0"/>
                  </a:rPr>
                  <a:t> </a:t>
                </a:r>
                <a:r>
                  <a:rPr lang="en-US" sz="2400" b="1" dirty="0">
                    <a:ln>
                      <a:solidFill>
                        <a:srgbClr val="FFFF00"/>
                      </a:solidFill>
                    </a:ln>
                    <a:solidFill>
                      <a:srgbClr val="FFFF00"/>
                    </a:solidFill>
                    <a:latin typeface="Kruti Dev 010" pitchFamily="2" charset="0"/>
                    <a:ea typeface="ＭＳ Ｐゴシック" charset="0"/>
                    <a:cs typeface="ＭＳ Ｐゴシック" charset="0"/>
                  </a:rPr>
                  <a:t>VsyhLdksi</a:t>
                </a:r>
                <a:endParaRPr lang="en-US" sz="2400" b="1" u="sng" dirty="0">
                  <a:ln>
                    <a:solidFill>
                      <a:srgbClr val="FFFF00"/>
                    </a:solidFill>
                  </a:ln>
                  <a:solidFill>
                    <a:srgbClr val="FFFF00"/>
                  </a:solidFill>
                  <a:latin typeface="Kruti Dev 010" pitchFamily="2" charset="0"/>
                  <a:ea typeface="ＭＳ Ｐゴシック" charset="0"/>
                  <a:cs typeface="ＭＳ Ｐゴシック" charset="0"/>
                </a:endParaRPr>
              </a:p>
              <a:p>
                <a:pPr>
                  <a:defRPr/>
                </a:pPr>
                <a:r>
                  <a:rPr lang="en-US" sz="2400" b="1" dirty="0">
                    <a:ln>
                      <a:solidFill>
                        <a:srgbClr val="FFFF00"/>
                      </a:solidFill>
                    </a:ln>
                    <a:solidFill>
                      <a:srgbClr val="FFFF00"/>
                    </a:solidFill>
                    <a:latin typeface="Kruti Dev 010" pitchFamily="2" charset="0"/>
                    <a:ea typeface="ＭＳ Ｐゴシック" charset="0"/>
                    <a:cs typeface="ＭＳ Ｐゴシック" charset="0"/>
                  </a:rPr>
                  <a:t>ƒ</a:t>
                </a:r>
                <a:r>
                  <a:rPr lang="en-US" sz="2400" b="1" dirty="0" smtClean="0">
                    <a:ln>
                      <a:solidFill>
                        <a:srgbClr val="FFFF00"/>
                      </a:solidFill>
                    </a:ln>
                    <a:solidFill>
                      <a:srgbClr val="FFFF00"/>
                    </a:solidFill>
                    <a:latin typeface="Kruti Dev 010" pitchFamily="2" charset="0"/>
                    <a:ea typeface="ＭＳ Ｐゴシック" charset="0"/>
                    <a:cs typeface="ＭＳ Ｐゴシック" charset="0"/>
                  </a:rPr>
                  <a:t> </a:t>
                </a:r>
                <a:r>
                  <a:rPr lang="en-US" sz="2400" b="1" dirty="0">
                    <a:ln>
                      <a:solidFill>
                        <a:srgbClr val="FFFF00"/>
                      </a:solidFill>
                    </a:ln>
                    <a:solidFill>
                      <a:srgbClr val="FFFF00"/>
                    </a:solidFill>
                    <a:latin typeface="Kruti Dev 010" pitchFamily="2" charset="0"/>
                    <a:ea typeface="ＭＳ Ｐゴシック" charset="0"/>
                    <a:cs typeface="ＭＳ Ｐゴシック" charset="0"/>
                  </a:rPr>
                  <a:t>ekbØksLdksi</a:t>
                </a:r>
                <a:endParaRPr lang="en-US" sz="2400" b="1" u="sng" dirty="0">
                  <a:ln>
                    <a:solidFill>
                      <a:srgbClr val="FFFF00"/>
                    </a:solidFill>
                  </a:ln>
                  <a:solidFill>
                    <a:srgbClr val="FFFF00"/>
                  </a:solidFill>
                  <a:latin typeface="Kruti Dev 010" pitchFamily="2" charset="0"/>
                  <a:ea typeface="ＭＳ Ｐゴシック" charset="0"/>
                  <a:cs typeface="ＭＳ Ｐゴシック" charset="0"/>
                </a:endParaRPr>
              </a:p>
            </p:txBody>
          </p:sp>
          <p:sp>
            <p:nvSpPr>
              <p:cNvPr id="241741" name="Oval 77"/>
              <p:cNvSpPr>
                <a:spLocks noChangeArrowheads="1"/>
              </p:cNvSpPr>
              <p:nvPr/>
            </p:nvSpPr>
            <p:spPr bwMode="auto">
              <a:xfrm>
                <a:off x="3700463" y="5422900"/>
                <a:ext cx="3200400" cy="917575"/>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25625" name="Text Box 78"/>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41748" name="Rectangle 84"/>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23</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grpSp>
            <p:nvGrpSpPr>
              <p:cNvPr id="25627" name="Group 75"/>
              <p:cNvGrpSpPr>
                <a:grpSpLocks/>
              </p:cNvGrpSpPr>
              <p:nvPr/>
            </p:nvGrpSpPr>
            <p:grpSpPr bwMode="auto">
              <a:xfrm>
                <a:off x="2133600" y="2463801"/>
                <a:ext cx="5403850" cy="3046414"/>
                <a:chOff x="1344" y="1552"/>
                <a:chExt cx="3404" cy="1919"/>
              </a:xfrm>
            </p:grpSpPr>
            <p:grpSp>
              <p:nvGrpSpPr>
                <p:cNvPr id="25647" name="Group 76"/>
                <p:cNvGrpSpPr>
                  <a:grpSpLocks/>
                </p:cNvGrpSpPr>
                <p:nvPr/>
              </p:nvGrpSpPr>
              <p:grpSpPr bwMode="auto">
                <a:xfrm>
                  <a:off x="1344" y="1552"/>
                  <a:ext cx="3404" cy="1919"/>
                  <a:chOff x="1344" y="1552"/>
                  <a:chExt cx="3404" cy="1919"/>
                </a:xfrm>
              </p:grpSpPr>
              <p:sp>
                <p:nvSpPr>
                  <p:cNvPr id="25649"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5650"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5651"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5652"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5653"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5654"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5655"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5656"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76" name="Rectangle 85"/>
                  <p:cNvSpPr>
                    <a:spLocks noChangeArrowheads="1"/>
                  </p:cNvSpPr>
                  <p:nvPr/>
                </p:nvSpPr>
                <p:spPr bwMode="auto">
                  <a:xfrm rot="5246759">
                    <a:off x="2189" y="2336"/>
                    <a:ext cx="1290"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77" name="Rectangle 86"/>
                  <p:cNvSpPr>
                    <a:spLocks noChangeArrowheads="1"/>
                  </p:cNvSpPr>
                  <p:nvPr/>
                </p:nvSpPr>
                <p:spPr bwMode="auto">
                  <a:xfrm>
                    <a:off x="3422" y="3143"/>
                    <a:ext cx="1326"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E81034"/>
                          </a:solidFill>
                        </a:ln>
                        <a:solidFill>
                          <a:srgbClr val="E81034"/>
                        </a:solidFill>
                        <a:latin typeface="Kruti Dev 010" pitchFamily="2" charset="0"/>
                        <a:ea typeface="+mn-ea"/>
                      </a:rPr>
                      <a:t>izdkf'krokD;</a:t>
                    </a:r>
                  </a:p>
                </p:txBody>
              </p:sp>
              <p:sp>
                <p:nvSpPr>
                  <p:cNvPr id="78" name="Rectangle 87"/>
                  <p:cNvSpPr>
                    <a:spLocks noChangeArrowheads="1"/>
                  </p:cNvSpPr>
                  <p:nvPr/>
                </p:nvSpPr>
                <p:spPr bwMode="auto">
                  <a:xfrm rot="3267768">
                    <a:off x="1817" y="2472"/>
                    <a:ext cx="1118"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79" name="Rectangle 88"/>
                  <p:cNvSpPr>
                    <a:spLocks noChangeArrowheads="1"/>
                  </p:cNvSpPr>
                  <p:nvPr/>
                </p:nvSpPr>
                <p:spPr bwMode="auto">
                  <a:xfrm rot="20643327">
                    <a:off x="3426" y="2783"/>
                    <a:ext cx="902"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E81034"/>
                          </a:solidFill>
                        </a:ln>
                        <a:solidFill>
                          <a:srgbClr val="E81034"/>
                        </a:solidFill>
                        <a:latin typeface="Kruti Dev 010" pitchFamily="2" charset="0"/>
                        <a:ea typeface="+mn-ea"/>
                      </a:rPr>
                      <a:t>if=;ka</a:t>
                    </a:r>
                  </a:p>
                </p:txBody>
              </p:sp>
              <p:sp>
                <p:nvSpPr>
                  <p:cNvPr id="80" name="Rectangle 89"/>
                  <p:cNvSpPr>
                    <a:spLocks noChangeArrowheads="1"/>
                  </p:cNvSpPr>
                  <p:nvPr/>
                </p:nvSpPr>
                <p:spPr bwMode="auto">
                  <a:xfrm rot="19276533">
                    <a:off x="3248" y="2111"/>
                    <a:ext cx="1252" cy="59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E81034"/>
                          </a:solidFill>
                        </a:ln>
                        <a:solidFill>
                          <a:srgbClr val="E81034"/>
                        </a:solidFill>
                        <a:latin typeface="Kruti Dev 010" pitchFamily="2" charset="0"/>
                        <a:ea typeface="+mn-ea"/>
                      </a:rPr>
                      <a:t>izsfjrksa ds dk;Z</a:t>
                    </a:r>
                  </a:p>
                </p:txBody>
              </p:sp>
              <p:sp>
                <p:nvSpPr>
                  <p:cNvPr id="81" name="Rectangle 90"/>
                  <p:cNvSpPr>
                    <a:spLocks noChangeArrowheads="1"/>
                  </p:cNvSpPr>
                  <p:nvPr/>
                </p:nvSpPr>
                <p:spPr bwMode="auto">
                  <a:xfrm rot="1755647">
                    <a:off x="1460" y="2703"/>
                    <a:ext cx="1190" cy="328"/>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82" name="Rectangle 91"/>
                  <p:cNvSpPr>
                    <a:spLocks noChangeArrowheads="1"/>
                  </p:cNvSpPr>
                  <p:nvPr/>
                </p:nvSpPr>
                <p:spPr bwMode="auto">
                  <a:xfrm rot="240000">
                    <a:off x="1596" y="2871"/>
                    <a:ext cx="502" cy="59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28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83" name="Rectangle 92"/>
                  <p:cNvSpPr>
                    <a:spLocks noChangeArrowheads="1"/>
                  </p:cNvSpPr>
                  <p:nvPr/>
                </p:nvSpPr>
                <p:spPr bwMode="auto">
                  <a:xfrm rot="18254599">
                    <a:off x="2907"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67" name="Rectangle 93"/>
                <p:cNvSpPr>
                  <a:spLocks noChangeArrowheads="1"/>
                </p:cNvSpPr>
                <p:nvPr/>
              </p:nvSpPr>
              <p:spPr bwMode="auto">
                <a:xfrm rot="18254599">
                  <a:off x="2827" y="2123"/>
                  <a:ext cx="1222"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E81034"/>
                        </a:solidFill>
                      </a:ln>
                      <a:solidFill>
                        <a:srgbClr val="E81034"/>
                      </a:solidFill>
                      <a:latin typeface="Kruti Dev 010" pitchFamily="2" charset="0"/>
                      <a:ea typeface="+mn-ea"/>
                    </a:rPr>
                    <a:t>lqlekpkj</a:t>
                  </a:r>
                </a:p>
              </p:txBody>
            </p:sp>
          </p:grpSp>
          <p:sp>
            <p:nvSpPr>
              <p:cNvPr id="89" name="Rectangle 10"/>
              <p:cNvSpPr>
                <a:spLocks noChangeArrowheads="1"/>
              </p:cNvSpPr>
              <p:nvPr/>
            </p:nvSpPr>
            <p:spPr bwMode="auto">
              <a:xfrm>
                <a:off x="400050" y="700088"/>
                <a:ext cx="284853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solidFill>
                      <a:srgbClr val="00FFFF"/>
                    </a:solidFill>
                    <a:effectLst>
                      <a:outerShdw blurRad="38100" dist="38100" dir="2700000" algn="tl">
                        <a:srgbClr val="000000">
                          <a:alpha val="43137"/>
                        </a:srgbClr>
                      </a:outerShdw>
                    </a:effectLst>
                    <a:latin typeface="Kruti Dev 010" pitchFamily="2" charset="0"/>
                    <a:ea typeface="ＭＳ Ｐゴシック" pitchFamily="-84" charset="-128"/>
                  </a:rPr>
                  <a:t>^^iqjkuk** fu;e</a:t>
                </a:r>
              </a:p>
            </p:txBody>
          </p:sp>
          <p:sp>
            <p:nvSpPr>
              <p:cNvPr id="90" name="Rectangle 9"/>
              <p:cNvSpPr>
                <a:spLocks noChangeArrowheads="1"/>
              </p:cNvSpPr>
              <p:nvPr/>
            </p:nvSpPr>
            <p:spPr bwMode="auto">
              <a:xfrm>
                <a:off x="6478588" y="709613"/>
                <a:ext cx="2814873"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2800" b="1" dirty="0">
                    <a:solidFill>
                      <a:srgbClr val="FFFF00"/>
                    </a:solidFill>
                    <a:latin typeface="Kruti Dev 010" pitchFamily="2" charset="0"/>
                    <a:ea typeface="ＭＳ Ｐゴシック" pitchFamily="-84" charset="-128"/>
                  </a:rPr>
                  <a:t>  </a:t>
                </a:r>
                <a:r>
                  <a:rPr lang="en-US" altLang="en-US" sz="4000" b="1" dirty="0">
                    <a:solidFill>
                      <a:srgbClr val="00FFFF"/>
                    </a:solidFill>
                    <a:effectLst>
                      <a:outerShdw blurRad="38100" dist="38100" dir="2700000" algn="tl">
                        <a:srgbClr val="000000">
                          <a:alpha val="43137"/>
                        </a:srgbClr>
                      </a:outerShdw>
                    </a:effectLst>
                    <a:latin typeface="Kruti Dev 010" pitchFamily="2" charset="0"/>
                    <a:ea typeface="ＭＳ Ｐゴシック" pitchFamily="-84" charset="-128"/>
                  </a:rPr>
                  <a:t>^^u;k** fu;e</a:t>
                </a:r>
                <a:endParaRPr lang="en-US" sz="4000" b="1" dirty="0">
                  <a:solidFill>
                    <a:srgbClr val="00FFFF"/>
                  </a:solidFill>
                  <a:effectLst>
                    <a:outerShdw blurRad="38100" dist="38100" dir="2700000" algn="tl">
                      <a:srgbClr val="000000">
                        <a:alpha val="43137"/>
                      </a:srgbClr>
                    </a:outerShdw>
                  </a:effectLst>
                  <a:latin typeface="Kruti Dev 010" pitchFamily="2" charset="0"/>
                  <a:ea typeface="ＭＳ Ｐゴシック" pitchFamily="-84" charset="-128"/>
                </a:endParaRPr>
              </a:p>
            </p:txBody>
          </p:sp>
          <p:sp>
            <p:nvSpPr>
              <p:cNvPr id="91" name="Rectangle 16"/>
              <p:cNvSpPr>
                <a:spLocks noChangeArrowheads="1"/>
              </p:cNvSpPr>
              <p:nvPr/>
            </p:nvSpPr>
            <p:spPr bwMode="auto">
              <a:xfrm>
                <a:off x="312738" y="2030413"/>
                <a:ext cx="1809790"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2800" b="1" dirty="0" smtClean="0">
                    <a:ln>
                      <a:solidFill>
                        <a:srgbClr val="00FFFF"/>
                      </a:solidFill>
                    </a:ln>
                    <a:solidFill>
                      <a:srgbClr val="00FFFF"/>
                    </a:solidFill>
                    <a:latin typeface="Kruti Dev 010" pitchFamily="2" charset="0"/>
                    <a:ea typeface="ＭＳ Ｐゴシック" pitchFamily="-84" charset="-128"/>
                  </a:rPr>
                  <a:t>^^…</a:t>
                </a:r>
                <a:r>
                  <a:rPr lang="en-US" altLang="en-US" sz="2800" b="1" dirty="0" smtClean="0">
                    <a:ln>
                      <a:solidFill>
                        <a:srgbClr val="00FFFF"/>
                      </a:solidFill>
                    </a:ln>
                    <a:solidFill>
                      <a:srgbClr val="00FFFF"/>
                    </a:solidFill>
                    <a:latin typeface="Kruti Dev 010"/>
                    <a:ea typeface="ＭＳ Ｐゴシック" pitchFamily="-84" charset="-128"/>
                  </a:rPr>
                  <a:t>‹</a:t>
                </a:r>
                <a:r>
                  <a:rPr lang="en-US" altLang="en-US" sz="2800" b="1" dirty="0" smtClean="0">
                    <a:ln>
                      <a:solidFill>
                        <a:srgbClr val="00FFFF"/>
                      </a:solidFill>
                    </a:ln>
                    <a:solidFill>
                      <a:srgbClr val="00FFFF"/>
                    </a:solidFill>
                    <a:latin typeface="Kruti Dev 010" pitchFamily="2" charset="0"/>
                    <a:ea typeface="ＭＳ Ｐゴシック" pitchFamily="-84" charset="-128"/>
                  </a:rPr>
                  <a:t>** </a:t>
                </a:r>
                <a:r>
                  <a:rPr lang="en-US" altLang="en-US" sz="2800" b="1" dirty="0">
                    <a:ln>
                      <a:solidFill>
                        <a:srgbClr val="00FFFF"/>
                      </a:solidFill>
                    </a:ln>
                    <a:solidFill>
                      <a:srgbClr val="00FFFF"/>
                    </a:solidFill>
                    <a:latin typeface="Kruti Dev 010" pitchFamily="2" charset="0"/>
                    <a:ea typeface="ＭＳ Ｐゴシック" pitchFamily="-84" charset="-128"/>
                  </a:rPr>
                  <a:t>iqLrdsa</a:t>
                </a:r>
                <a:endParaRPr lang="en-US" sz="2800" b="1" dirty="0">
                  <a:ln>
                    <a:solidFill>
                      <a:srgbClr val="00FFFF"/>
                    </a:solidFill>
                  </a:ln>
                  <a:solidFill>
                    <a:srgbClr val="00FFFF"/>
                  </a:solidFill>
                  <a:latin typeface="Kruti Dev 010" pitchFamily="2" charset="0"/>
                  <a:ea typeface="ＭＳ Ｐゴシック" pitchFamily="-84" charset="-128"/>
                </a:endParaRPr>
              </a:p>
            </p:txBody>
          </p:sp>
          <p:sp>
            <p:nvSpPr>
              <p:cNvPr id="92" name="Rectangle 15"/>
              <p:cNvSpPr>
                <a:spLocks noChangeArrowheads="1"/>
              </p:cNvSpPr>
              <p:nvPr/>
            </p:nvSpPr>
            <p:spPr bwMode="auto">
              <a:xfrm>
                <a:off x="6311900" y="2017713"/>
                <a:ext cx="2087109"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ln>
                      <a:solidFill>
                        <a:srgbClr val="00FFFF"/>
                      </a:solidFill>
                    </a:ln>
                    <a:solidFill>
                      <a:srgbClr val="00FFFF"/>
                    </a:solidFill>
                    <a:latin typeface="Kruti Dev 010" pitchFamily="2" charset="0"/>
                    <a:ea typeface="ＭＳ Ｐゴシック" pitchFamily="-84" charset="-128"/>
                  </a:rPr>
                  <a:t>  </a:t>
                </a:r>
                <a:r>
                  <a:rPr lang="en-US" altLang="en-US" sz="2800" b="1" dirty="0" smtClean="0">
                    <a:ln>
                      <a:solidFill>
                        <a:srgbClr val="00FFFF"/>
                      </a:solidFill>
                    </a:ln>
                    <a:solidFill>
                      <a:srgbClr val="00FFFF"/>
                    </a:solidFill>
                    <a:latin typeface="Kruti Dev 010" pitchFamily="2" charset="0"/>
                    <a:ea typeface="ＭＳ Ｐゴシック" pitchFamily="-84" charset="-128"/>
                  </a:rPr>
                  <a:t>^^„</a:t>
                </a:r>
                <a:r>
                  <a:rPr lang="en-US" altLang="en-US" sz="2800" b="1" dirty="0" smtClean="0">
                    <a:ln>
                      <a:solidFill>
                        <a:srgbClr val="00FFFF"/>
                      </a:solidFill>
                    </a:ln>
                    <a:solidFill>
                      <a:srgbClr val="00FFFF"/>
                    </a:solidFill>
                    <a:latin typeface="Kruti Dev 010"/>
                    <a:ea typeface="ＭＳ Ｐゴシック" pitchFamily="-84" charset="-128"/>
                  </a:rPr>
                  <a:t>‰</a:t>
                </a:r>
                <a:r>
                  <a:rPr lang="en-US" altLang="en-US" sz="2800" b="1" dirty="0" smtClean="0">
                    <a:ln>
                      <a:solidFill>
                        <a:srgbClr val="00FFFF"/>
                      </a:solidFill>
                    </a:ln>
                    <a:solidFill>
                      <a:srgbClr val="00FFFF"/>
                    </a:solidFill>
                    <a:latin typeface="Kruti Dev 010" pitchFamily="2" charset="0"/>
                    <a:ea typeface="ＭＳ Ｐゴシック" pitchFamily="-84" charset="-128"/>
                  </a:rPr>
                  <a:t>** </a:t>
                </a:r>
                <a:r>
                  <a:rPr lang="en-US" altLang="en-US" sz="2800" b="1" dirty="0">
                    <a:ln>
                      <a:solidFill>
                        <a:srgbClr val="00FFFF"/>
                      </a:solidFill>
                    </a:ln>
                    <a:solidFill>
                      <a:srgbClr val="00FFFF"/>
                    </a:solidFill>
                    <a:latin typeface="Kruti Dev 010" pitchFamily="2" charset="0"/>
                    <a:ea typeface="ＭＳ Ｐゴシック" pitchFamily="-84" charset="-128"/>
                  </a:rPr>
                  <a:t>iqLrdsa</a:t>
                </a:r>
              </a:p>
            </p:txBody>
          </p:sp>
          <p:sp>
            <p:nvSpPr>
              <p:cNvPr id="95" name="Rectangle 24"/>
              <p:cNvSpPr>
                <a:spLocks noChangeArrowheads="1"/>
              </p:cNvSpPr>
              <p:nvPr/>
            </p:nvSpPr>
            <p:spPr bwMode="auto">
              <a:xfrm>
                <a:off x="509588" y="3436938"/>
                <a:ext cx="1136650" cy="950912"/>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lgn="ct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O;oLFkk</a:t>
                </a:r>
              </a:p>
              <a:p>
                <a:pPr algn="ct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nh xbZ</a:t>
                </a:r>
              </a:p>
            </p:txBody>
          </p:sp>
          <p:sp>
            <p:nvSpPr>
              <p:cNvPr id="96" name="Rectangle 19"/>
              <p:cNvSpPr>
                <a:spLocks noChangeArrowheads="1"/>
              </p:cNvSpPr>
              <p:nvPr/>
            </p:nvSpPr>
            <p:spPr bwMode="auto">
              <a:xfrm>
                <a:off x="396875" y="2716213"/>
                <a:ext cx="1506822" cy="459100"/>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bczh Hkk"kk esa</a:t>
                </a:r>
              </a:p>
            </p:txBody>
          </p:sp>
          <p:sp>
            <p:nvSpPr>
              <p:cNvPr id="97" name="Rectangle 23"/>
              <p:cNvSpPr>
                <a:spLocks noChangeArrowheads="1"/>
              </p:cNvSpPr>
              <p:nvPr/>
            </p:nvSpPr>
            <p:spPr bwMode="auto">
              <a:xfrm>
                <a:off x="7302500" y="3435350"/>
                <a:ext cx="1391406" cy="95154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vuqxzg</a:t>
                </a:r>
              </a:p>
              <a:p>
                <a:pPr algn="ctr">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fn;k x;k</a:t>
                </a:r>
              </a:p>
            </p:txBody>
          </p:sp>
          <p:sp>
            <p:nvSpPr>
              <p:cNvPr id="98" name="Rectangle 20"/>
              <p:cNvSpPr>
                <a:spLocks noChangeArrowheads="1"/>
              </p:cNvSpPr>
              <p:nvPr/>
            </p:nvSpPr>
            <p:spPr bwMode="auto">
              <a:xfrm>
                <a:off x="7392988" y="2716213"/>
                <a:ext cx="1779332" cy="459100"/>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;wukuh Hkk"kk esa</a:t>
                </a:r>
              </a:p>
            </p:txBody>
          </p:sp>
          <p:sp>
            <p:nvSpPr>
              <p:cNvPr id="99" name="Rectangle 42"/>
              <p:cNvSpPr>
                <a:spLocks noChangeArrowheads="1"/>
              </p:cNvSpPr>
              <p:nvPr/>
            </p:nvSpPr>
            <p:spPr bwMode="auto">
              <a:xfrm>
                <a:off x="-57150" y="4491038"/>
                <a:ext cx="1976438" cy="458787"/>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VsfyLdksi</a:t>
                </a:r>
              </a:p>
            </p:txBody>
          </p:sp>
          <p:sp>
            <p:nvSpPr>
              <p:cNvPr id="100" name="Rectangle 44"/>
              <p:cNvSpPr>
                <a:spLocks noChangeArrowheads="1"/>
              </p:cNvSpPr>
              <p:nvPr/>
            </p:nvSpPr>
            <p:spPr bwMode="auto">
              <a:xfrm>
                <a:off x="-85725" y="5184775"/>
                <a:ext cx="1831975" cy="45878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'kk'or vrhr</a:t>
                </a:r>
              </a:p>
            </p:txBody>
          </p:sp>
          <p:sp>
            <p:nvSpPr>
              <p:cNvPr id="101" name="Rectangle 43"/>
              <p:cNvSpPr>
                <a:spLocks noChangeArrowheads="1"/>
              </p:cNvSpPr>
              <p:nvPr/>
            </p:nvSpPr>
            <p:spPr bwMode="auto">
              <a:xfrm>
                <a:off x="7507288" y="4662488"/>
                <a:ext cx="1889125" cy="458787"/>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VsfyLdksi</a:t>
                </a:r>
              </a:p>
            </p:txBody>
          </p:sp>
          <p:sp>
            <p:nvSpPr>
              <p:cNvPr id="102" name="Rectangle 45"/>
              <p:cNvSpPr>
                <a:spLocks noChangeArrowheads="1"/>
              </p:cNvSpPr>
              <p:nvPr/>
            </p:nvSpPr>
            <p:spPr bwMode="auto">
              <a:xfrm>
                <a:off x="7431088" y="5337175"/>
                <a:ext cx="1814512" cy="45878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'kk'or Hkfo";</a:t>
                </a:r>
              </a:p>
            </p:txBody>
          </p:sp>
          <p:sp>
            <p:nvSpPr>
              <p:cNvPr id="104" name="Rectangle 58"/>
              <p:cNvSpPr>
                <a:spLocks noChangeArrowheads="1"/>
              </p:cNvSpPr>
              <p:nvPr/>
            </p:nvSpPr>
            <p:spPr bwMode="auto">
              <a:xfrm>
                <a:off x="1597025" y="5768975"/>
                <a:ext cx="2420938" cy="45878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ekbØksLdksi</a:t>
                </a:r>
              </a:p>
            </p:txBody>
          </p:sp>
          <p:sp>
            <p:nvSpPr>
              <p:cNvPr id="25641" name="Text Box 81"/>
              <p:cNvSpPr txBox="1">
                <a:spLocks noChangeArrowheads="1"/>
              </p:cNvSpPr>
              <p:nvPr/>
            </p:nvSpPr>
            <p:spPr bwMode="auto">
              <a:xfrm>
                <a:off x="1301750" y="5310188"/>
                <a:ext cx="2317750" cy="584200"/>
              </a:xfrm>
              <a:prstGeom prst="rect">
                <a:avLst/>
              </a:prstGeom>
              <a:solidFill>
                <a:schemeClr val="bg1"/>
              </a:solidFill>
              <a:ln w="76200">
                <a:solidFill>
                  <a:schemeClr val="hlink"/>
                </a:solidFill>
                <a:miter lim="800000"/>
                <a:headEnd/>
                <a:tailEnd/>
              </a:ln>
            </p:spPr>
            <p:txBody>
              <a:bodyPr>
                <a:spAutoFit/>
              </a:bodyPr>
              <a:lstStyle/>
              <a:p>
                <a:pPr algn="ctr">
                  <a:spcBef>
                    <a:spcPct val="50000"/>
                  </a:spcBef>
                </a:pPr>
                <a:r>
                  <a:rPr lang="en-US" sz="3200">
                    <a:latin typeface="Kruti Dev 010" pitchFamily="2" charset="0"/>
                  </a:rPr>
                  <a:t>js[kk ts</a:t>
                </a:r>
              </a:p>
            </p:txBody>
          </p:sp>
          <p:grpSp>
            <p:nvGrpSpPr>
              <p:cNvPr id="25642" name="Group 63"/>
              <p:cNvGrpSpPr>
                <a:grpSpLocks/>
              </p:cNvGrpSpPr>
              <p:nvPr/>
            </p:nvGrpSpPr>
            <p:grpSpPr bwMode="auto">
              <a:xfrm>
                <a:off x="3389586" y="684586"/>
                <a:ext cx="2297112" cy="1295705"/>
                <a:chOff x="9175532" y="2445065"/>
                <a:chExt cx="2297112" cy="1295705"/>
              </a:xfrm>
            </p:grpSpPr>
            <p:sp>
              <p:nvSpPr>
                <p:cNvPr id="68" name="Rectangle 6"/>
                <p:cNvSpPr>
                  <a:spLocks noChangeArrowheads="1"/>
                </p:cNvSpPr>
                <p:nvPr/>
              </p:nvSpPr>
              <p:spPr bwMode="auto">
                <a:xfrm>
                  <a:off x="9529817" y="244506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10" pitchFamily="2" charset="0"/>
                      <a:ea typeface="+mn-ea"/>
                    </a:rPr>
                    <a:t>,d fo"k; %</a:t>
                  </a:r>
                </a:p>
              </p:txBody>
            </p:sp>
            <p:sp>
              <p:nvSpPr>
                <p:cNvPr id="69" name="Rectangle 8"/>
                <p:cNvSpPr>
                  <a:spLocks noChangeArrowheads="1"/>
                </p:cNvSpPr>
                <p:nvPr/>
              </p:nvSpPr>
              <p:spPr bwMode="auto">
                <a:xfrm>
                  <a:off x="9175532" y="2789227"/>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mn-ea"/>
                    </a:rPr>
                    <a:t>ijes'oj dh efgek</a:t>
                  </a:r>
                </a:p>
              </p:txBody>
            </p:sp>
          </p:grpSp>
        </p:grpSp>
        <p:sp>
          <p:nvSpPr>
            <p:cNvPr id="70" name="Rectangle 69"/>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71"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nvGrpSpPr>
          <p:cNvPr id="73" name="Group 72"/>
          <p:cNvGrpSpPr/>
          <p:nvPr/>
        </p:nvGrpSpPr>
        <p:grpSpPr>
          <a:xfrm>
            <a:off x="3635871" y="-76200"/>
            <a:ext cx="1704588" cy="1309690"/>
            <a:chOff x="9579471" y="1009650"/>
            <a:chExt cx="1704588" cy="1309690"/>
          </a:xfrm>
        </p:grpSpPr>
        <p:sp>
          <p:nvSpPr>
            <p:cNvPr id="74" name="Rectangle 4"/>
            <p:cNvSpPr>
              <a:spLocks noChangeArrowheads="1"/>
            </p:cNvSpPr>
            <p:nvPr/>
          </p:nvSpPr>
          <p:spPr bwMode="auto">
            <a:xfrm>
              <a:off x="9579471" y="100965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ƒˆŒŒ</a:t>
              </a:r>
              <a:r>
                <a:rPr lang="en-US" sz="32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r>
                <a:rPr lang="en-US" sz="3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o"kZ</a:t>
              </a:r>
            </a:p>
          </p:txBody>
        </p:sp>
        <p:sp>
          <p:nvSpPr>
            <p:cNvPr id="75" name="Rectangle 5"/>
            <p:cNvSpPr>
              <a:spLocks noChangeArrowheads="1"/>
            </p:cNvSpPr>
            <p:nvPr/>
          </p:nvSpPr>
          <p:spPr bwMode="auto">
            <a:xfrm>
              <a:off x="9623697" y="1437670"/>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†Œ </a:t>
              </a: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ys[kd</a:t>
              </a:r>
            </a:p>
          </p:txBody>
        </p:sp>
        <p:sp>
          <p:nvSpPr>
            <p:cNvPr id="84" name="Rectangle 6"/>
            <p:cNvSpPr>
              <a:spLocks noChangeArrowheads="1"/>
            </p:cNvSpPr>
            <p:nvPr/>
          </p:nvSpPr>
          <p:spPr bwMode="auto">
            <a:xfrm>
              <a:off x="9598134" y="179868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endParaRPr>
            </a:p>
          </p:txBody>
        </p:sp>
      </p:gr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Group 98"/>
          <p:cNvGrpSpPr/>
          <p:nvPr/>
        </p:nvGrpSpPr>
        <p:grpSpPr>
          <a:xfrm>
            <a:off x="-631825" y="104775"/>
            <a:ext cx="9787700" cy="6753225"/>
            <a:chOff x="-346075" y="104775"/>
            <a:chExt cx="9787700" cy="6753225"/>
          </a:xfrm>
        </p:grpSpPr>
        <p:grpSp>
          <p:nvGrpSpPr>
            <p:cNvPr id="26626" name="Group 96"/>
            <p:cNvGrpSpPr>
              <a:grpSpLocks/>
            </p:cNvGrpSpPr>
            <p:nvPr/>
          </p:nvGrpSpPr>
          <p:grpSpPr bwMode="auto">
            <a:xfrm>
              <a:off x="-346075" y="104775"/>
              <a:ext cx="9787700" cy="6629817"/>
              <a:chOff x="-346075" y="104775"/>
              <a:chExt cx="9787700" cy="6629817"/>
            </a:xfrm>
          </p:grpSpPr>
          <p:sp>
            <p:nvSpPr>
              <p:cNvPr id="26627"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6628"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6629"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65227"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5228"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5229"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5230"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5233"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5234"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5237"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65238"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65265"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5266"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5267"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5268"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5269"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5270"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5271"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5272"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646"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grpSp>
            <p:nvGrpSpPr>
              <p:cNvPr id="26647" name="Group 60"/>
              <p:cNvGrpSpPr>
                <a:grpSpLocks/>
              </p:cNvGrpSpPr>
              <p:nvPr/>
            </p:nvGrpSpPr>
            <p:grpSpPr bwMode="auto">
              <a:xfrm>
                <a:off x="5495925" y="603250"/>
                <a:ext cx="703263" cy="958850"/>
                <a:chOff x="2464" y="201"/>
                <a:chExt cx="443" cy="604"/>
              </a:xfrm>
            </p:grpSpPr>
            <p:sp>
              <p:nvSpPr>
                <p:cNvPr id="26713"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6714"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6715"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6648" name="Text Box 67"/>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grpSp>
            <p:nvGrpSpPr>
              <p:cNvPr id="26649" name="Group 72"/>
              <p:cNvGrpSpPr>
                <a:grpSpLocks/>
              </p:cNvGrpSpPr>
              <p:nvPr/>
            </p:nvGrpSpPr>
            <p:grpSpPr bwMode="auto">
              <a:xfrm>
                <a:off x="5483225" y="574675"/>
                <a:ext cx="703263" cy="958850"/>
                <a:chOff x="2464" y="201"/>
                <a:chExt cx="443" cy="604"/>
              </a:xfrm>
            </p:grpSpPr>
            <p:sp>
              <p:nvSpPr>
                <p:cNvPr id="26710" name="Rectangle 73"/>
                <p:cNvSpPr>
                  <a:spLocks noChangeArrowheads="1"/>
                </p:cNvSpPr>
                <p:nvPr/>
              </p:nvSpPr>
              <p:spPr bwMode="auto">
                <a:xfrm>
                  <a:off x="2628" y="201"/>
                  <a:ext cx="117" cy="604"/>
                </a:xfrm>
                <a:prstGeom prst="rect">
                  <a:avLst/>
                </a:prstGeom>
                <a:solidFill>
                  <a:schemeClr val="hlink"/>
                </a:solidFill>
                <a:ln w="38100">
                  <a:solidFill>
                    <a:schemeClr val="hlink"/>
                  </a:solidFill>
                  <a:miter lim="800000"/>
                  <a:headEnd/>
                  <a:tailEnd/>
                </a:ln>
              </p:spPr>
              <p:txBody>
                <a:bodyPr wrap="none" anchor="ctr"/>
                <a:lstStyle/>
                <a:p>
                  <a:endParaRPr lang="en-US">
                    <a:latin typeface="Kruti Dev 010" pitchFamily="2" charset="0"/>
                  </a:endParaRPr>
                </a:p>
              </p:txBody>
            </p:sp>
            <p:sp>
              <p:nvSpPr>
                <p:cNvPr id="26711" name="Rectangle 74"/>
                <p:cNvSpPr>
                  <a:spLocks noChangeArrowheads="1"/>
                </p:cNvSpPr>
                <p:nvPr/>
              </p:nvSpPr>
              <p:spPr bwMode="auto">
                <a:xfrm>
                  <a:off x="2464" y="305"/>
                  <a:ext cx="443" cy="110"/>
                </a:xfrm>
                <a:prstGeom prst="rect">
                  <a:avLst/>
                </a:prstGeom>
                <a:solidFill>
                  <a:schemeClr val="hlink"/>
                </a:solidFill>
                <a:ln w="38100">
                  <a:solidFill>
                    <a:schemeClr val="hlink"/>
                  </a:solidFill>
                  <a:miter lim="800000"/>
                  <a:headEnd/>
                  <a:tailEnd/>
                </a:ln>
              </p:spPr>
              <p:txBody>
                <a:bodyPr wrap="none" anchor="ctr"/>
                <a:lstStyle/>
                <a:p>
                  <a:endParaRPr lang="en-US">
                    <a:latin typeface="Kruti Dev 010" pitchFamily="2" charset="0"/>
                  </a:endParaRPr>
                </a:p>
              </p:txBody>
            </p:sp>
            <p:sp>
              <p:nvSpPr>
                <p:cNvPr id="26712" name="Rectangle 75"/>
                <p:cNvSpPr>
                  <a:spLocks noChangeArrowheads="1"/>
                </p:cNvSpPr>
                <p:nvPr/>
              </p:nvSpPr>
              <p:spPr bwMode="auto">
                <a:xfrm>
                  <a:off x="2641" y="266"/>
                  <a:ext cx="83" cy="212"/>
                </a:xfrm>
                <a:prstGeom prst="rect">
                  <a:avLst/>
                </a:prstGeom>
                <a:solidFill>
                  <a:schemeClr val="hlink"/>
                </a:solidFill>
                <a:ln w="12700">
                  <a:solidFill>
                    <a:schemeClr val="hlink"/>
                  </a:solidFill>
                  <a:miter lim="800000"/>
                  <a:headEnd/>
                  <a:tailEnd/>
                </a:ln>
              </p:spPr>
              <p:txBody>
                <a:bodyPr wrap="none" anchor="ctr"/>
                <a:lstStyle/>
                <a:p>
                  <a:endParaRPr lang="en-US">
                    <a:latin typeface="Kruti Dev 010" pitchFamily="2" charset="0"/>
                  </a:endParaRPr>
                </a:p>
              </p:txBody>
            </p:sp>
          </p:grpSp>
          <p:grpSp>
            <p:nvGrpSpPr>
              <p:cNvPr id="26650" name="Group 76"/>
              <p:cNvGrpSpPr>
                <a:grpSpLocks/>
              </p:cNvGrpSpPr>
              <p:nvPr/>
            </p:nvGrpSpPr>
            <p:grpSpPr bwMode="auto">
              <a:xfrm>
                <a:off x="5483225" y="574675"/>
                <a:ext cx="703263" cy="958850"/>
                <a:chOff x="2464" y="201"/>
                <a:chExt cx="443" cy="604"/>
              </a:xfrm>
            </p:grpSpPr>
            <p:sp>
              <p:nvSpPr>
                <p:cNvPr id="26707" name="Rectangle 77"/>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6708" name="Rectangle 78"/>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6709" name="Rectangle 79"/>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grpSp>
            <p:nvGrpSpPr>
              <p:cNvPr id="26651" name="Group 80"/>
              <p:cNvGrpSpPr>
                <a:grpSpLocks/>
              </p:cNvGrpSpPr>
              <p:nvPr/>
            </p:nvGrpSpPr>
            <p:grpSpPr bwMode="auto">
              <a:xfrm>
                <a:off x="5497513" y="588963"/>
                <a:ext cx="703262" cy="958850"/>
                <a:chOff x="2464" y="201"/>
                <a:chExt cx="443" cy="604"/>
              </a:xfrm>
            </p:grpSpPr>
            <p:sp>
              <p:nvSpPr>
                <p:cNvPr id="26704" name="Rectangle 81"/>
                <p:cNvSpPr>
                  <a:spLocks noChangeArrowheads="1"/>
                </p:cNvSpPr>
                <p:nvPr/>
              </p:nvSpPr>
              <p:spPr bwMode="auto">
                <a:xfrm>
                  <a:off x="2628" y="201"/>
                  <a:ext cx="117" cy="604"/>
                </a:xfrm>
                <a:prstGeom prst="rect">
                  <a:avLst/>
                </a:prstGeom>
                <a:solidFill>
                  <a:schemeClr val="hlink"/>
                </a:solidFill>
                <a:ln w="38100">
                  <a:solidFill>
                    <a:schemeClr val="hlink"/>
                  </a:solidFill>
                  <a:miter lim="800000"/>
                  <a:headEnd/>
                  <a:tailEnd/>
                </a:ln>
              </p:spPr>
              <p:txBody>
                <a:bodyPr wrap="none" anchor="ctr"/>
                <a:lstStyle/>
                <a:p>
                  <a:endParaRPr lang="en-US">
                    <a:latin typeface="Kruti Dev 010" pitchFamily="2" charset="0"/>
                  </a:endParaRPr>
                </a:p>
              </p:txBody>
            </p:sp>
            <p:sp>
              <p:nvSpPr>
                <p:cNvPr id="26705" name="Rectangle 82"/>
                <p:cNvSpPr>
                  <a:spLocks noChangeArrowheads="1"/>
                </p:cNvSpPr>
                <p:nvPr/>
              </p:nvSpPr>
              <p:spPr bwMode="auto">
                <a:xfrm>
                  <a:off x="2464" y="305"/>
                  <a:ext cx="443" cy="110"/>
                </a:xfrm>
                <a:prstGeom prst="rect">
                  <a:avLst/>
                </a:prstGeom>
                <a:solidFill>
                  <a:schemeClr val="hlink"/>
                </a:solidFill>
                <a:ln w="38100">
                  <a:solidFill>
                    <a:schemeClr val="hlink"/>
                  </a:solidFill>
                  <a:miter lim="800000"/>
                  <a:headEnd/>
                  <a:tailEnd/>
                </a:ln>
              </p:spPr>
              <p:txBody>
                <a:bodyPr wrap="none" anchor="ctr"/>
                <a:lstStyle/>
                <a:p>
                  <a:endParaRPr lang="en-US">
                    <a:latin typeface="Kruti Dev 010" pitchFamily="2" charset="0"/>
                  </a:endParaRPr>
                </a:p>
              </p:txBody>
            </p:sp>
            <p:sp>
              <p:nvSpPr>
                <p:cNvPr id="26706" name="Rectangle 83"/>
                <p:cNvSpPr>
                  <a:spLocks noChangeArrowheads="1"/>
                </p:cNvSpPr>
                <p:nvPr/>
              </p:nvSpPr>
              <p:spPr bwMode="auto">
                <a:xfrm>
                  <a:off x="2641" y="266"/>
                  <a:ext cx="83" cy="212"/>
                </a:xfrm>
                <a:prstGeom prst="rect">
                  <a:avLst/>
                </a:prstGeom>
                <a:solidFill>
                  <a:schemeClr val="hlink"/>
                </a:solidFill>
                <a:ln w="12700">
                  <a:solidFill>
                    <a:schemeClr val="hlink"/>
                  </a:solidFill>
                  <a:miter lim="800000"/>
                  <a:headEnd/>
                  <a:tailEnd/>
                </a:ln>
              </p:spPr>
              <p:txBody>
                <a:bodyPr wrap="none" anchor="ctr"/>
                <a:lstStyle/>
                <a:p>
                  <a:endParaRPr lang="en-US">
                    <a:latin typeface="Kruti Dev 010" pitchFamily="2" charset="0"/>
                  </a:endParaRPr>
                </a:p>
              </p:txBody>
            </p:sp>
          </p:grpSp>
          <p:grpSp>
            <p:nvGrpSpPr>
              <p:cNvPr id="26652" name="Group 84"/>
              <p:cNvGrpSpPr>
                <a:grpSpLocks/>
              </p:cNvGrpSpPr>
              <p:nvPr/>
            </p:nvGrpSpPr>
            <p:grpSpPr bwMode="auto">
              <a:xfrm>
                <a:off x="5483225" y="574675"/>
                <a:ext cx="703263" cy="958850"/>
                <a:chOff x="2464" y="201"/>
                <a:chExt cx="443" cy="604"/>
              </a:xfrm>
            </p:grpSpPr>
            <p:sp>
              <p:nvSpPr>
                <p:cNvPr id="26701" name="Rectangle 85"/>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6702" name="Rectangle 86"/>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6703" name="Rectangle 87"/>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65318" name="Rectangle 102"/>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24</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65319" name="Text Box 103"/>
              <p:cNvSpPr txBox="1">
                <a:spLocks noChangeArrowheads="1"/>
              </p:cNvSpPr>
              <p:nvPr/>
            </p:nvSpPr>
            <p:spPr bwMode="auto">
              <a:xfrm>
                <a:off x="8529638" y="6396038"/>
                <a:ext cx="272831" cy="338554"/>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anchor="ctr">
                <a:spAutoFit/>
              </a:bodyPr>
              <a:lstStyle/>
              <a:p>
                <a:pPr algn="ctr">
                  <a:spcBef>
                    <a:spcPct val="50000"/>
                  </a:spcBef>
                  <a:defRPr/>
                </a:pPr>
                <a:r>
                  <a:rPr lang="en-US" sz="1600" b="1" dirty="0">
                    <a:solidFill>
                      <a:srgbClr val="FFFFFF"/>
                    </a:solidFill>
                    <a:latin typeface="Kruti Dev 010" pitchFamily="2" charset="0"/>
                    <a:ea typeface="+mn-ea"/>
                  </a:rPr>
                  <a:t>1</a:t>
                </a:r>
              </a:p>
            </p:txBody>
          </p:sp>
          <p:grpSp>
            <p:nvGrpSpPr>
              <p:cNvPr id="26655" name="Group 145"/>
              <p:cNvGrpSpPr>
                <a:grpSpLocks/>
              </p:cNvGrpSpPr>
              <p:nvPr/>
            </p:nvGrpSpPr>
            <p:grpSpPr bwMode="auto">
              <a:xfrm>
                <a:off x="5492750" y="584200"/>
                <a:ext cx="703263" cy="958850"/>
                <a:chOff x="2464" y="201"/>
                <a:chExt cx="443" cy="604"/>
              </a:xfrm>
            </p:grpSpPr>
            <p:sp>
              <p:nvSpPr>
                <p:cNvPr id="26698" name="Rectangle 146"/>
                <p:cNvSpPr>
                  <a:spLocks noChangeArrowheads="1"/>
                </p:cNvSpPr>
                <p:nvPr/>
              </p:nvSpPr>
              <p:spPr bwMode="auto">
                <a:xfrm>
                  <a:off x="2628" y="201"/>
                  <a:ext cx="117" cy="604"/>
                </a:xfrm>
                <a:prstGeom prst="rect">
                  <a:avLst/>
                </a:prstGeom>
                <a:solidFill>
                  <a:schemeClr val="hlink"/>
                </a:solidFill>
                <a:ln w="38100">
                  <a:solidFill>
                    <a:schemeClr val="hlink"/>
                  </a:solidFill>
                  <a:miter lim="800000"/>
                  <a:headEnd/>
                  <a:tailEnd/>
                </a:ln>
              </p:spPr>
              <p:txBody>
                <a:bodyPr wrap="none" anchor="ctr"/>
                <a:lstStyle/>
                <a:p>
                  <a:endParaRPr lang="en-US">
                    <a:latin typeface="Kruti Dev 010" pitchFamily="2" charset="0"/>
                  </a:endParaRPr>
                </a:p>
              </p:txBody>
            </p:sp>
            <p:sp>
              <p:nvSpPr>
                <p:cNvPr id="26699" name="Rectangle 147"/>
                <p:cNvSpPr>
                  <a:spLocks noChangeArrowheads="1"/>
                </p:cNvSpPr>
                <p:nvPr/>
              </p:nvSpPr>
              <p:spPr bwMode="auto">
                <a:xfrm>
                  <a:off x="2464" y="305"/>
                  <a:ext cx="443" cy="110"/>
                </a:xfrm>
                <a:prstGeom prst="rect">
                  <a:avLst/>
                </a:prstGeom>
                <a:solidFill>
                  <a:schemeClr val="hlink"/>
                </a:solidFill>
                <a:ln w="38100">
                  <a:solidFill>
                    <a:schemeClr val="hlink"/>
                  </a:solidFill>
                  <a:miter lim="800000"/>
                  <a:headEnd/>
                  <a:tailEnd/>
                </a:ln>
              </p:spPr>
              <p:txBody>
                <a:bodyPr wrap="none" anchor="ctr"/>
                <a:lstStyle/>
                <a:p>
                  <a:endParaRPr lang="en-US">
                    <a:latin typeface="Kruti Dev 010" pitchFamily="2" charset="0"/>
                  </a:endParaRPr>
                </a:p>
              </p:txBody>
            </p:sp>
            <p:sp>
              <p:nvSpPr>
                <p:cNvPr id="26700" name="Rectangle 148"/>
                <p:cNvSpPr>
                  <a:spLocks noChangeArrowheads="1"/>
                </p:cNvSpPr>
                <p:nvPr/>
              </p:nvSpPr>
              <p:spPr bwMode="auto">
                <a:xfrm>
                  <a:off x="2641" y="266"/>
                  <a:ext cx="83" cy="212"/>
                </a:xfrm>
                <a:prstGeom prst="rect">
                  <a:avLst/>
                </a:prstGeom>
                <a:solidFill>
                  <a:schemeClr val="hlink"/>
                </a:solidFill>
                <a:ln w="12700">
                  <a:solidFill>
                    <a:schemeClr val="hlink"/>
                  </a:solidFill>
                  <a:miter lim="800000"/>
                  <a:headEnd/>
                  <a:tailEnd/>
                </a:ln>
              </p:spPr>
              <p:txBody>
                <a:bodyPr wrap="none" anchor="ctr"/>
                <a:lstStyle/>
                <a:p>
                  <a:endParaRPr lang="en-US">
                    <a:latin typeface="Kruti Dev 010" pitchFamily="2" charset="0"/>
                  </a:endParaRPr>
                </a:p>
              </p:txBody>
            </p:sp>
          </p:grpSp>
          <p:grpSp>
            <p:nvGrpSpPr>
              <p:cNvPr id="26656" name="Group 149"/>
              <p:cNvGrpSpPr>
                <a:grpSpLocks/>
              </p:cNvGrpSpPr>
              <p:nvPr/>
            </p:nvGrpSpPr>
            <p:grpSpPr bwMode="auto">
              <a:xfrm>
                <a:off x="5487988" y="579438"/>
                <a:ext cx="703262" cy="958850"/>
                <a:chOff x="2464" y="201"/>
                <a:chExt cx="443" cy="604"/>
              </a:xfrm>
            </p:grpSpPr>
            <p:sp>
              <p:nvSpPr>
                <p:cNvPr id="26695" name="Rectangle 150"/>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6696" name="Rectangle 151"/>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6697" name="Rectangle 152"/>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grpSp>
            <p:nvGrpSpPr>
              <p:cNvPr id="26657" name="Group 75"/>
              <p:cNvGrpSpPr>
                <a:grpSpLocks/>
              </p:cNvGrpSpPr>
              <p:nvPr/>
            </p:nvGrpSpPr>
            <p:grpSpPr bwMode="auto">
              <a:xfrm>
                <a:off x="2133600" y="2462213"/>
                <a:ext cx="5403850" cy="2924175"/>
                <a:chOff x="1344" y="1551"/>
                <a:chExt cx="3404" cy="1842"/>
              </a:xfrm>
            </p:grpSpPr>
            <p:grpSp>
              <p:nvGrpSpPr>
                <p:cNvPr id="26677" name="Group 76"/>
                <p:cNvGrpSpPr>
                  <a:grpSpLocks/>
                </p:cNvGrpSpPr>
                <p:nvPr/>
              </p:nvGrpSpPr>
              <p:grpSpPr bwMode="auto">
                <a:xfrm>
                  <a:off x="1344" y="1552"/>
                  <a:ext cx="3404" cy="1841"/>
                  <a:chOff x="1344" y="1552"/>
                  <a:chExt cx="3404" cy="1841"/>
                </a:xfrm>
              </p:grpSpPr>
              <p:sp>
                <p:nvSpPr>
                  <p:cNvPr id="26679"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6680"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6681"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6682"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6683"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6684"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6685"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6686"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03" name="Rectangle 85"/>
                  <p:cNvSpPr>
                    <a:spLocks noChangeArrowheads="1"/>
                  </p:cNvSpPr>
                  <p:nvPr/>
                </p:nvSpPr>
                <p:spPr bwMode="auto">
                  <a:xfrm rot="5246759">
                    <a:off x="2189" y="2375"/>
                    <a:ext cx="1290"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Hkfo";oDrk</a:t>
                    </a:r>
                  </a:p>
                </p:txBody>
              </p:sp>
              <p:sp>
                <p:nvSpPr>
                  <p:cNvPr id="104" name="Rectangle 86"/>
                  <p:cNvSpPr>
                    <a:spLocks noChangeArrowheads="1"/>
                  </p:cNvSpPr>
                  <p:nvPr/>
                </p:nvSpPr>
                <p:spPr bwMode="auto">
                  <a:xfrm>
                    <a:off x="3422" y="3143"/>
                    <a:ext cx="1326"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izdkf'krokD;</a:t>
                    </a:r>
                  </a:p>
                </p:txBody>
              </p:sp>
              <p:sp>
                <p:nvSpPr>
                  <p:cNvPr id="105" name="Rectangle 87"/>
                  <p:cNvSpPr>
                    <a:spLocks noChangeArrowheads="1"/>
                  </p:cNvSpPr>
                  <p:nvPr/>
                </p:nvSpPr>
                <p:spPr bwMode="auto">
                  <a:xfrm rot="3267768">
                    <a:off x="1817" y="2511"/>
                    <a:ext cx="1118"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dfork</a:t>
                    </a:r>
                  </a:p>
                </p:txBody>
              </p:sp>
              <p:sp>
                <p:nvSpPr>
                  <p:cNvPr id="106" name="Rectangle 88"/>
                  <p:cNvSpPr>
                    <a:spLocks noChangeArrowheads="1"/>
                  </p:cNvSpPr>
                  <p:nvPr/>
                </p:nvSpPr>
                <p:spPr bwMode="auto">
                  <a:xfrm rot="20643327">
                    <a:off x="3426" y="2822"/>
                    <a:ext cx="902"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if=;ka</a:t>
                    </a:r>
                  </a:p>
                </p:txBody>
              </p:sp>
              <p:sp>
                <p:nvSpPr>
                  <p:cNvPr id="107" name="Rectangle 89"/>
                  <p:cNvSpPr>
                    <a:spLocks noChangeArrowheads="1"/>
                  </p:cNvSpPr>
                  <p:nvPr/>
                </p:nvSpPr>
                <p:spPr bwMode="auto">
                  <a:xfrm rot="19276533">
                    <a:off x="3290" y="2309"/>
                    <a:ext cx="868" cy="444"/>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izsfjrksa ds dk;Z</a:t>
                    </a:r>
                  </a:p>
                </p:txBody>
              </p:sp>
              <p:sp>
                <p:nvSpPr>
                  <p:cNvPr id="108" name="Rectangle 90"/>
                  <p:cNvSpPr>
                    <a:spLocks noChangeArrowheads="1"/>
                  </p:cNvSpPr>
                  <p:nvPr/>
                </p:nvSpPr>
                <p:spPr bwMode="auto">
                  <a:xfrm rot="1755647">
                    <a:off x="1460" y="2742"/>
                    <a:ext cx="1190" cy="250"/>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bfrgkl</a:t>
                    </a:r>
                  </a:p>
                </p:txBody>
              </p:sp>
              <p:sp>
                <p:nvSpPr>
                  <p:cNvPr id="109" name="Rectangle 91"/>
                  <p:cNvSpPr>
                    <a:spLocks noChangeArrowheads="1"/>
                  </p:cNvSpPr>
                  <p:nvPr/>
                </p:nvSpPr>
                <p:spPr bwMode="auto">
                  <a:xfrm rot="240000">
                    <a:off x="1596" y="3046"/>
                    <a:ext cx="502"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fu;e</a:t>
                    </a:r>
                    <a:endParaRPr lang="en-US" sz="2000" b="1" dirty="0">
                      <a:solidFill>
                        <a:srgbClr val="FFFF00"/>
                      </a:solidFill>
                      <a:latin typeface="Kruti Dev 010" pitchFamily="2" charset="0"/>
                      <a:ea typeface="ＭＳ Ｐゴシック" charset="0"/>
                      <a:cs typeface="ＭＳ Ｐゴシック" charset="0"/>
                    </a:endParaRPr>
                  </a:p>
                </p:txBody>
              </p:sp>
              <p:sp>
                <p:nvSpPr>
                  <p:cNvPr id="110" name="Rectangle 92"/>
                  <p:cNvSpPr>
                    <a:spLocks noChangeArrowheads="1"/>
                  </p:cNvSpPr>
                  <p:nvPr/>
                </p:nvSpPr>
                <p:spPr bwMode="auto">
                  <a:xfrm rot="18254599">
                    <a:off x="2907"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94" name="Rectangle 93"/>
                <p:cNvSpPr>
                  <a:spLocks noChangeArrowheads="1"/>
                </p:cNvSpPr>
                <p:nvPr/>
              </p:nvSpPr>
              <p:spPr bwMode="auto">
                <a:xfrm rot="18254599">
                  <a:off x="2827" y="2162"/>
                  <a:ext cx="1222"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lqlekpkj</a:t>
                  </a:r>
                </a:p>
              </p:txBody>
            </p:sp>
          </p:grpSp>
          <p:sp>
            <p:nvSpPr>
              <p:cNvPr id="116" name="Rectangle 10"/>
              <p:cNvSpPr>
                <a:spLocks noChangeArrowheads="1"/>
              </p:cNvSpPr>
              <p:nvPr/>
            </p:nvSpPr>
            <p:spPr bwMode="auto">
              <a:xfrm>
                <a:off x="400050" y="700088"/>
                <a:ext cx="284853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^^iqjkuk** fu;e</a:t>
                </a:r>
              </a:p>
            </p:txBody>
          </p:sp>
          <p:sp>
            <p:nvSpPr>
              <p:cNvPr id="117" name="Rectangle 9"/>
              <p:cNvSpPr>
                <a:spLocks noChangeArrowheads="1"/>
              </p:cNvSpPr>
              <p:nvPr/>
            </p:nvSpPr>
            <p:spPr bwMode="auto">
              <a:xfrm>
                <a:off x="6473397" y="741144"/>
                <a:ext cx="2943113"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  </a:t>
                </a:r>
                <a:r>
                  <a:rPr lang="en-US" altLang="en-US" sz="4000" b="1" dirty="0">
                    <a:ln>
                      <a:solidFill>
                        <a:srgbClr val="00FFFF"/>
                      </a:solidFill>
                    </a:ln>
                    <a:solidFill>
                      <a:srgbClr val="00FFFF"/>
                    </a:solidFill>
                    <a:latin typeface="Kruti Dev 010" pitchFamily="2" charset="0"/>
                    <a:ea typeface="ＭＳ Ｐゴシック" pitchFamily="-84" charset="-128"/>
                  </a:rPr>
                  <a:t>^^u;k** fu;e</a:t>
                </a:r>
                <a:endParaRPr lang="en-US" sz="4000" b="1" dirty="0">
                  <a:ln>
                    <a:solidFill>
                      <a:srgbClr val="00FFFF"/>
                    </a:solidFill>
                  </a:ln>
                  <a:solidFill>
                    <a:srgbClr val="00FFFF"/>
                  </a:solidFill>
                  <a:latin typeface="Kruti Dev 010" pitchFamily="2" charset="0"/>
                  <a:ea typeface="ＭＳ Ｐゴシック" pitchFamily="-84" charset="-128"/>
                </a:endParaRPr>
              </a:p>
            </p:txBody>
          </p:sp>
          <p:sp>
            <p:nvSpPr>
              <p:cNvPr id="118" name="Rectangle 16"/>
              <p:cNvSpPr>
                <a:spLocks noChangeArrowheads="1"/>
              </p:cNvSpPr>
              <p:nvPr/>
            </p:nvSpPr>
            <p:spPr bwMode="auto">
              <a:xfrm>
                <a:off x="312738" y="2030413"/>
                <a:ext cx="2274661" cy="643766"/>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b="1" dirty="0" smtClean="0">
                    <a:ln>
                      <a:solidFill>
                        <a:srgbClr val="00FFFF"/>
                      </a:solidFill>
                    </a:ln>
                    <a:solidFill>
                      <a:srgbClr val="00FFFF"/>
                    </a:solidFill>
                    <a:latin typeface="Kruti Dev 010" pitchFamily="2" charset="0"/>
                    <a:ea typeface="ＭＳ Ｐゴシック" pitchFamily="-84" charset="-128"/>
                  </a:rPr>
                  <a:t>^^…</a:t>
                </a:r>
                <a:r>
                  <a:rPr lang="en-US" altLang="en-US" b="1" dirty="0" smtClean="0">
                    <a:ln>
                      <a:solidFill>
                        <a:srgbClr val="00FFFF"/>
                      </a:solidFill>
                    </a:ln>
                    <a:solidFill>
                      <a:srgbClr val="00FFFF"/>
                    </a:solidFill>
                    <a:latin typeface="Kruti Dev 010"/>
                    <a:ea typeface="ＭＳ Ｐゴシック" pitchFamily="-84" charset="-128"/>
                  </a:rPr>
                  <a:t>‹</a:t>
                </a:r>
                <a:r>
                  <a:rPr lang="en-US" altLang="en-US" b="1" dirty="0" smtClean="0">
                    <a:ln>
                      <a:solidFill>
                        <a:srgbClr val="00FFFF"/>
                      </a:solidFill>
                    </a:ln>
                    <a:solidFill>
                      <a:srgbClr val="00FFFF"/>
                    </a:solidFill>
                    <a:latin typeface="Kruti Dev 010" pitchFamily="2" charset="0"/>
                    <a:ea typeface="ＭＳ Ｐゴシック" pitchFamily="-84" charset="-128"/>
                  </a:rPr>
                  <a:t>** </a:t>
                </a:r>
                <a:r>
                  <a:rPr lang="en-US" altLang="en-US" b="1" dirty="0">
                    <a:ln>
                      <a:solidFill>
                        <a:srgbClr val="00FFFF"/>
                      </a:solidFill>
                    </a:ln>
                    <a:solidFill>
                      <a:srgbClr val="00FFFF"/>
                    </a:solidFill>
                    <a:latin typeface="Kruti Dev 010" pitchFamily="2" charset="0"/>
                    <a:ea typeface="ＭＳ Ｐゴシック" pitchFamily="-84" charset="-128"/>
                  </a:rPr>
                  <a:t>iqLrdsa</a:t>
                </a:r>
                <a:endParaRPr lang="en-US" b="1" dirty="0">
                  <a:ln>
                    <a:solidFill>
                      <a:srgbClr val="00FFFF"/>
                    </a:solidFill>
                  </a:ln>
                  <a:solidFill>
                    <a:srgbClr val="00FFFF"/>
                  </a:solidFill>
                  <a:latin typeface="Kruti Dev 010" pitchFamily="2" charset="0"/>
                  <a:ea typeface="ＭＳ Ｐゴシック" pitchFamily="-84" charset="-128"/>
                </a:endParaRPr>
              </a:p>
            </p:txBody>
          </p:sp>
          <p:sp>
            <p:nvSpPr>
              <p:cNvPr id="119" name="Rectangle 15"/>
              <p:cNvSpPr>
                <a:spLocks noChangeArrowheads="1"/>
              </p:cNvSpPr>
              <p:nvPr/>
            </p:nvSpPr>
            <p:spPr bwMode="auto">
              <a:xfrm>
                <a:off x="6311900" y="2017713"/>
                <a:ext cx="2646557" cy="643766"/>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3200" b="1" dirty="0">
                    <a:ln>
                      <a:solidFill>
                        <a:srgbClr val="00FFFF"/>
                      </a:solidFill>
                    </a:ln>
                    <a:solidFill>
                      <a:srgbClr val="00FFFF"/>
                    </a:solidFill>
                    <a:latin typeface="Kruti Dev 010" pitchFamily="2" charset="0"/>
                    <a:ea typeface="ＭＳ Ｐゴシック" pitchFamily="-84" charset="-128"/>
                  </a:rPr>
                  <a:t>  </a:t>
                </a:r>
                <a:r>
                  <a:rPr lang="en-US" altLang="en-US" b="1" dirty="0" smtClean="0">
                    <a:ln>
                      <a:solidFill>
                        <a:srgbClr val="00FFFF"/>
                      </a:solidFill>
                    </a:ln>
                    <a:solidFill>
                      <a:srgbClr val="00FFFF"/>
                    </a:solidFill>
                    <a:latin typeface="Kruti Dev 010" pitchFamily="2" charset="0"/>
                    <a:ea typeface="ＭＳ Ｐゴシック" pitchFamily="-84" charset="-128"/>
                  </a:rPr>
                  <a:t>^^„</a:t>
                </a:r>
                <a:r>
                  <a:rPr lang="en-US" altLang="en-US" b="1" dirty="0" smtClean="0">
                    <a:ln>
                      <a:solidFill>
                        <a:srgbClr val="00FFFF"/>
                      </a:solidFill>
                    </a:ln>
                    <a:solidFill>
                      <a:srgbClr val="00FFFF"/>
                    </a:solidFill>
                    <a:latin typeface="Kruti Dev 010"/>
                    <a:ea typeface="ＭＳ Ｐゴシック" pitchFamily="-84" charset="-128"/>
                  </a:rPr>
                  <a:t>‰</a:t>
                </a:r>
                <a:r>
                  <a:rPr lang="en-US" altLang="en-US" b="1" dirty="0" smtClean="0">
                    <a:ln>
                      <a:solidFill>
                        <a:srgbClr val="00FFFF"/>
                      </a:solidFill>
                    </a:ln>
                    <a:solidFill>
                      <a:srgbClr val="00FFFF"/>
                    </a:solidFill>
                    <a:latin typeface="Kruti Dev 010" pitchFamily="2" charset="0"/>
                    <a:ea typeface="ＭＳ Ｐゴシック" pitchFamily="-84" charset="-128"/>
                  </a:rPr>
                  <a:t>** </a:t>
                </a:r>
                <a:r>
                  <a:rPr lang="en-US" altLang="en-US" b="1" dirty="0">
                    <a:ln>
                      <a:solidFill>
                        <a:srgbClr val="00FFFF"/>
                      </a:solidFill>
                    </a:ln>
                    <a:solidFill>
                      <a:srgbClr val="00FFFF"/>
                    </a:solidFill>
                    <a:latin typeface="Kruti Dev 010" pitchFamily="2" charset="0"/>
                    <a:ea typeface="ＭＳ Ｐゴシック" pitchFamily="-84" charset="-128"/>
                  </a:rPr>
                  <a:t>iqLrdsa</a:t>
                </a:r>
              </a:p>
            </p:txBody>
          </p:sp>
          <p:sp>
            <p:nvSpPr>
              <p:cNvPr id="120" name="Rectangle 24"/>
              <p:cNvSpPr>
                <a:spLocks noChangeArrowheads="1"/>
              </p:cNvSpPr>
              <p:nvPr/>
            </p:nvSpPr>
            <p:spPr bwMode="auto">
              <a:xfrm>
                <a:off x="509588" y="3436938"/>
                <a:ext cx="1136650" cy="950912"/>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lgn="ct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O;oLFkk</a:t>
                </a:r>
              </a:p>
              <a:p>
                <a:pPr algn="ct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nh xbZ</a:t>
                </a:r>
              </a:p>
            </p:txBody>
          </p:sp>
          <p:sp>
            <p:nvSpPr>
              <p:cNvPr id="121" name="Rectangle 19"/>
              <p:cNvSpPr>
                <a:spLocks noChangeArrowheads="1"/>
              </p:cNvSpPr>
              <p:nvPr/>
            </p:nvSpPr>
            <p:spPr bwMode="auto">
              <a:xfrm>
                <a:off x="396875" y="2716213"/>
                <a:ext cx="1731242"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bczh Hkk"kk esa</a:t>
                </a:r>
              </a:p>
            </p:txBody>
          </p:sp>
          <p:sp>
            <p:nvSpPr>
              <p:cNvPr id="122" name="Rectangle 23"/>
              <p:cNvSpPr>
                <a:spLocks noChangeArrowheads="1"/>
              </p:cNvSpPr>
              <p:nvPr/>
            </p:nvSpPr>
            <p:spPr bwMode="auto">
              <a:xfrm>
                <a:off x="7302500" y="3435350"/>
                <a:ext cx="1391406" cy="95154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vuqxzg</a:t>
                </a:r>
              </a:p>
              <a:p>
                <a:pPr algn="ctr">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fn;k x;k</a:t>
                </a:r>
              </a:p>
            </p:txBody>
          </p:sp>
          <p:sp>
            <p:nvSpPr>
              <p:cNvPr id="123" name="Rectangle 20"/>
              <p:cNvSpPr>
                <a:spLocks noChangeArrowheads="1"/>
              </p:cNvSpPr>
              <p:nvPr/>
            </p:nvSpPr>
            <p:spPr bwMode="auto">
              <a:xfrm>
                <a:off x="7392988" y="2716213"/>
                <a:ext cx="2048637"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;wukuh Hkk"kk esa</a:t>
                </a:r>
              </a:p>
            </p:txBody>
          </p:sp>
          <p:sp>
            <p:nvSpPr>
              <p:cNvPr id="124" name="Rectangle 42"/>
              <p:cNvSpPr>
                <a:spLocks noChangeArrowheads="1"/>
              </p:cNvSpPr>
              <p:nvPr/>
            </p:nvSpPr>
            <p:spPr bwMode="auto">
              <a:xfrm>
                <a:off x="190500" y="4491038"/>
                <a:ext cx="1976438" cy="458787"/>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VsfyLdksi</a:t>
                </a:r>
              </a:p>
            </p:txBody>
          </p:sp>
          <p:sp>
            <p:nvSpPr>
              <p:cNvPr id="125" name="Rectangle 44"/>
              <p:cNvSpPr>
                <a:spLocks noChangeArrowheads="1"/>
              </p:cNvSpPr>
              <p:nvPr/>
            </p:nvSpPr>
            <p:spPr bwMode="auto">
              <a:xfrm>
                <a:off x="257175" y="5184775"/>
                <a:ext cx="1831975"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'kk'or vrhr</a:t>
                </a:r>
              </a:p>
            </p:txBody>
          </p:sp>
          <p:sp>
            <p:nvSpPr>
              <p:cNvPr id="126" name="Rectangle 43"/>
              <p:cNvSpPr>
                <a:spLocks noChangeArrowheads="1"/>
              </p:cNvSpPr>
              <p:nvPr/>
            </p:nvSpPr>
            <p:spPr bwMode="auto">
              <a:xfrm>
                <a:off x="7507288" y="4662488"/>
                <a:ext cx="1889125" cy="458787"/>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VsfyLdksi</a:t>
                </a:r>
              </a:p>
            </p:txBody>
          </p:sp>
          <p:sp>
            <p:nvSpPr>
              <p:cNvPr id="127" name="Rectangle 45"/>
              <p:cNvSpPr>
                <a:spLocks noChangeArrowheads="1"/>
              </p:cNvSpPr>
              <p:nvPr/>
            </p:nvSpPr>
            <p:spPr bwMode="auto">
              <a:xfrm>
                <a:off x="7431088" y="5337175"/>
                <a:ext cx="1814512"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'kk'or Hkfo";</a:t>
                </a:r>
              </a:p>
            </p:txBody>
          </p:sp>
          <p:sp>
            <p:nvSpPr>
              <p:cNvPr id="128" name="Rectangle 71"/>
              <p:cNvSpPr>
                <a:spLocks noChangeArrowheads="1"/>
              </p:cNvSpPr>
              <p:nvPr/>
            </p:nvSpPr>
            <p:spPr bwMode="auto">
              <a:xfrm>
                <a:off x="4459288" y="5445125"/>
                <a:ext cx="2333625" cy="95154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defRPr/>
                </a:pPr>
                <a:r>
                  <a:rPr lang="en-US" sz="2800" b="1" dirty="0" smtClean="0">
                    <a:ln>
                      <a:solidFill>
                        <a:srgbClr val="00FFFF"/>
                      </a:solidFill>
                    </a:ln>
                    <a:solidFill>
                      <a:srgbClr val="00FFFF"/>
                    </a:solidFill>
                    <a:latin typeface="Kruti Dev 010"/>
                    <a:ea typeface="ＭＳ Ｐゴシック" charset="0"/>
                    <a:cs typeface="ＭＳ Ｐゴシック" charset="0"/>
                  </a:rPr>
                  <a:t>„</a:t>
                </a:r>
                <a:r>
                  <a:rPr lang="en-US" sz="2800" b="1" dirty="0" smtClean="0">
                    <a:ln>
                      <a:solidFill>
                        <a:srgbClr val="00FFFF"/>
                      </a:solidFill>
                    </a:ln>
                    <a:solidFill>
                      <a:srgbClr val="00FFFF"/>
                    </a:solidFill>
                    <a:latin typeface="Kruti Dev 010" pitchFamily="2" charset="0"/>
                    <a:ea typeface="ＭＳ Ｐゴシック" charset="0"/>
                    <a:cs typeface="ＭＳ Ｐゴシック" charset="0"/>
                  </a:rPr>
                  <a:t> </a:t>
                </a:r>
                <a:r>
                  <a:rPr lang="en-US" sz="2800" b="1" dirty="0">
                    <a:ln>
                      <a:solidFill>
                        <a:srgbClr val="00FFFF"/>
                      </a:solidFill>
                    </a:ln>
                    <a:solidFill>
                      <a:srgbClr val="00FFFF"/>
                    </a:solidFill>
                    <a:latin typeface="Kruti Dev 010" pitchFamily="2" charset="0"/>
                    <a:ea typeface="ＭＳ Ｐゴシック" charset="0"/>
                    <a:cs typeface="ＭＳ Ｐゴシック" charset="0"/>
                  </a:rPr>
                  <a:t>VsyhLdksi</a:t>
                </a:r>
                <a:endParaRPr lang="en-US" sz="2800" b="1" u="sng" dirty="0">
                  <a:ln>
                    <a:solidFill>
                      <a:srgbClr val="00FFFF"/>
                    </a:solidFill>
                  </a:ln>
                  <a:solidFill>
                    <a:srgbClr val="00FFFF"/>
                  </a:solidFill>
                  <a:latin typeface="Kruti Dev 010" pitchFamily="2" charset="0"/>
                  <a:ea typeface="ＭＳ Ｐゴシック" charset="0"/>
                  <a:cs typeface="ＭＳ Ｐゴシック" charset="0"/>
                </a:endParaRPr>
              </a:p>
              <a:p>
                <a:pPr>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ƒ</a:t>
                </a:r>
                <a:r>
                  <a:rPr lang="en-US" sz="2800" b="1" dirty="0" smtClean="0">
                    <a:ln>
                      <a:solidFill>
                        <a:srgbClr val="00FFFF"/>
                      </a:solidFill>
                    </a:ln>
                    <a:solidFill>
                      <a:srgbClr val="00FFFF"/>
                    </a:solidFill>
                    <a:latin typeface="Kruti Dev 010" pitchFamily="2" charset="0"/>
                    <a:ea typeface="ＭＳ Ｐゴシック" charset="0"/>
                    <a:cs typeface="ＭＳ Ｐゴシック" charset="0"/>
                  </a:rPr>
                  <a:t> </a:t>
                </a:r>
                <a:r>
                  <a:rPr lang="en-US" sz="2800" b="1" dirty="0">
                    <a:ln>
                      <a:solidFill>
                        <a:srgbClr val="00FFFF"/>
                      </a:solidFill>
                    </a:ln>
                    <a:solidFill>
                      <a:srgbClr val="00FFFF"/>
                    </a:solidFill>
                    <a:latin typeface="Kruti Dev 010" pitchFamily="2" charset="0"/>
                    <a:ea typeface="ＭＳ Ｐゴシック" charset="0"/>
                    <a:cs typeface="ＭＳ Ｐゴシック" charset="0"/>
                  </a:rPr>
                  <a:t>ekbØksLdksi</a:t>
                </a:r>
                <a:endParaRPr lang="en-US" sz="2800" b="1" u="sng" dirty="0">
                  <a:ln>
                    <a:solidFill>
                      <a:srgbClr val="00FFFF"/>
                    </a:solidFill>
                  </a:ln>
                  <a:solidFill>
                    <a:srgbClr val="00FFFF"/>
                  </a:solidFill>
                  <a:latin typeface="Kruti Dev 010" pitchFamily="2" charset="0"/>
                  <a:ea typeface="ＭＳ Ｐゴシック" charset="0"/>
                  <a:cs typeface="ＭＳ Ｐゴシック" charset="0"/>
                </a:endParaRPr>
              </a:p>
            </p:txBody>
          </p:sp>
          <p:sp>
            <p:nvSpPr>
              <p:cNvPr id="129" name="Rectangle 58"/>
              <p:cNvSpPr>
                <a:spLocks noChangeArrowheads="1"/>
              </p:cNvSpPr>
              <p:nvPr/>
            </p:nvSpPr>
            <p:spPr bwMode="auto">
              <a:xfrm>
                <a:off x="1597025" y="5768975"/>
                <a:ext cx="2420938"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ekbØksLdksi</a:t>
                </a:r>
              </a:p>
            </p:txBody>
          </p:sp>
          <p:grpSp>
            <p:nvGrpSpPr>
              <p:cNvPr id="26672" name="Group 90"/>
              <p:cNvGrpSpPr>
                <a:grpSpLocks/>
              </p:cNvGrpSpPr>
              <p:nvPr/>
            </p:nvGrpSpPr>
            <p:grpSpPr bwMode="auto">
              <a:xfrm>
                <a:off x="3074276" y="826470"/>
                <a:ext cx="2297112" cy="1264179"/>
                <a:chOff x="9175532" y="1714590"/>
                <a:chExt cx="2297112" cy="1264179"/>
              </a:xfrm>
            </p:grpSpPr>
            <p:sp>
              <p:nvSpPr>
                <p:cNvPr id="95"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10" pitchFamily="2" charset="0"/>
                      <a:ea typeface="+mn-ea"/>
                    </a:rPr>
                    <a:t>,d fo"k; %</a:t>
                  </a:r>
                </a:p>
              </p:txBody>
            </p:sp>
            <p:sp>
              <p:nvSpPr>
                <p:cNvPr id="96"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mn-ea"/>
                    </a:rPr>
                    <a:t>ijes'oj dh efgek</a:t>
                  </a:r>
                </a:p>
              </p:txBody>
            </p:sp>
          </p:grpSp>
        </p:grpSp>
        <p:sp>
          <p:nvSpPr>
            <p:cNvPr id="97" name="Rectangle 96"/>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98" name="Rectangle 11"/>
          <p:cNvSpPr>
            <a:spLocks noChangeArrowheads="1"/>
          </p:cNvSpPr>
          <p:nvPr/>
        </p:nvSpPr>
        <p:spPr bwMode="auto">
          <a:xfrm>
            <a:off x="295275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nvGrpSpPr>
          <p:cNvPr id="100" name="Group 99"/>
          <p:cNvGrpSpPr/>
          <p:nvPr/>
        </p:nvGrpSpPr>
        <p:grpSpPr>
          <a:xfrm>
            <a:off x="3083421" y="0"/>
            <a:ext cx="1704588" cy="1309690"/>
            <a:chOff x="9579471" y="1009650"/>
            <a:chExt cx="1704588" cy="1309690"/>
          </a:xfrm>
        </p:grpSpPr>
        <p:sp>
          <p:nvSpPr>
            <p:cNvPr id="101" name="Rectangle 4"/>
            <p:cNvSpPr>
              <a:spLocks noChangeArrowheads="1"/>
            </p:cNvSpPr>
            <p:nvPr/>
          </p:nvSpPr>
          <p:spPr bwMode="auto">
            <a:xfrm>
              <a:off x="9579471" y="100965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ƒˆŒŒ</a:t>
              </a:r>
              <a:r>
                <a:rPr lang="en-US" sz="32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r>
                <a:rPr lang="en-US" sz="3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o"kZ</a:t>
              </a:r>
            </a:p>
          </p:txBody>
        </p:sp>
        <p:sp>
          <p:nvSpPr>
            <p:cNvPr id="102" name="Rectangle 5"/>
            <p:cNvSpPr>
              <a:spLocks noChangeArrowheads="1"/>
            </p:cNvSpPr>
            <p:nvPr/>
          </p:nvSpPr>
          <p:spPr bwMode="auto">
            <a:xfrm>
              <a:off x="9623697" y="1437670"/>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smtClean="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†Œ </a:t>
              </a: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ys[kd</a:t>
              </a:r>
            </a:p>
          </p:txBody>
        </p:sp>
        <p:sp>
          <p:nvSpPr>
            <p:cNvPr id="111" name="Rectangle 6"/>
            <p:cNvSpPr>
              <a:spLocks noChangeArrowheads="1"/>
            </p:cNvSpPr>
            <p:nvPr/>
          </p:nvSpPr>
          <p:spPr bwMode="auto">
            <a:xfrm>
              <a:off x="9598134" y="179868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endParaRPr>
            </a:p>
          </p:txBody>
        </p:sp>
      </p:gr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0" y="-1"/>
            <a:ext cx="10010776" cy="6858001"/>
            <a:chOff x="0" y="0"/>
            <a:chExt cx="10010776" cy="6858001"/>
          </a:xfrm>
        </p:grpSpPr>
        <p:grpSp>
          <p:nvGrpSpPr>
            <p:cNvPr id="2" name="Group 263"/>
            <p:cNvGrpSpPr>
              <a:grpSpLocks/>
            </p:cNvGrpSpPr>
            <p:nvPr/>
          </p:nvGrpSpPr>
          <p:grpSpPr bwMode="auto">
            <a:xfrm>
              <a:off x="0" y="0"/>
              <a:ext cx="10010776" cy="6858001"/>
              <a:chOff x="-218" y="0"/>
              <a:chExt cx="6242" cy="4320"/>
            </a:xfrm>
          </p:grpSpPr>
          <p:sp>
            <p:nvSpPr>
              <p:cNvPr id="27658" name="Rectangle 264"/>
              <p:cNvSpPr>
                <a:spLocks noChangeArrowheads="1"/>
              </p:cNvSpPr>
              <p:nvPr/>
            </p:nvSpPr>
            <p:spPr bwMode="auto">
              <a:xfrm>
                <a:off x="1992" y="191"/>
                <a:ext cx="181" cy="19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7659" name="Rectangle 265"/>
              <p:cNvSpPr>
                <a:spLocks noChangeArrowheads="1"/>
              </p:cNvSpPr>
              <p:nvPr/>
            </p:nvSpPr>
            <p:spPr bwMode="auto">
              <a:xfrm>
                <a:off x="1993" y="396"/>
                <a:ext cx="200" cy="19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63434" name="Rectangle 266"/>
              <p:cNvSpPr>
                <a:spLocks noChangeArrowheads="1"/>
              </p:cNvSpPr>
              <p:nvPr/>
            </p:nvSpPr>
            <p:spPr bwMode="auto">
              <a:xfrm>
                <a:off x="2155" y="107"/>
                <a:ext cx="741" cy="250"/>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a:solidFill>
                      <a:srgbClr val="30F6FD"/>
                    </a:solidFill>
                    <a:latin typeface="Kruti Dev 010" pitchFamily="2" charset="0"/>
                    <a:ea typeface="+mn-ea"/>
                  </a:rPr>
                  <a:t>1600 years</a:t>
                </a:r>
              </a:p>
            </p:txBody>
          </p:sp>
          <p:sp>
            <p:nvSpPr>
              <p:cNvPr id="263435" name="Rectangle 267"/>
              <p:cNvSpPr>
                <a:spLocks noChangeArrowheads="1"/>
              </p:cNvSpPr>
              <p:nvPr/>
            </p:nvSpPr>
            <p:spPr bwMode="auto">
              <a:xfrm>
                <a:off x="2151" y="335"/>
                <a:ext cx="730" cy="250"/>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a:solidFill>
                      <a:srgbClr val="30F6FD"/>
                    </a:solidFill>
                    <a:latin typeface="Kruti Dev 010" pitchFamily="2" charset="0"/>
                    <a:ea typeface="+mn-ea"/>
                  </a:rPr>
                  <a:t>40 authors</a:t>
                </a:r>
              </a:p>
            </p:txBody>
          </p:sp>
          <p:sp>
            <p:nvSpPr>
              <p:cNvPr id="263436" name="Rectangle 268"/>
              <p:cNvSpPr>
                <a:spLocks noChangeArrowheads="1"/>
              </p:cNvSpPr>
              <p:nvPr/>
            </p:nvSpPr>
            <p:spPr bwMode="auto">
              <a:xfrm>
                <a:off x="2312" y="610"/>
                <a:ext cx="1062" cy="21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1600" b="1" dirty="0">
                    <a:solidFill>
                      <a:srgbClr val="30F6FD"/>
                    </a:solidFill>
                    <a:latin typeface="Kruti Dev 010" pitchFamily="2" charset="0"/>
                    <a:ea typeface="+mn-ea"/>
                  </a:rPr>
                  <a:t>ONE THEME:</a:t>
                </a:r>
              </a:p>
            </p:txBody>
          </p:sp>
          <p:sp>
            <p:nvSpPr>
              <p:cNvPr id="27663" name="Rectangle 269"/>
              <p:cNvSpPr>
                <a:spLocks noChangeArrowheads="1"/>
              </p:cNvSpPr>
              <p:nvPr/>
            </p:nvSpPr>
            <p:spPr bwMode="auto">
              <a:xfrm>
                <a:off x="1990" y="638"/>
                <a:ext cx="192" cy="19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63438" name="Rectangle 270"/>
              <p:cNvSpPr>
                <a:spLocks noChangeArrowheads="1"/>
              </p:cNvSpPr>
              <p:nvPr/>
            </p:nvSpPr>
            <p:spPr bwMode="auto">
              <a:xfrm>
                <a:off x="1925" y="743"/>
                <a:ext cx="1804" cy="248"/>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a:solidFill>
                      <a:srgbClr val="30F6FD"/>
                    </a:solidFill>
                    <a:latin typeface="Kruti Dev 010" pitchFamily="2" charset="0"/>
                    <a:ea typeface="+mn-ea"/>
                  </a:rPr>
                  <a:t>the glory of God</a:t>
                </a:r>
              </a:p>
            </p:txBody>
          </p:sp>
          <p:sp>
            <p:nvSpPr>
              <p:cNvPr id="263439" name="Rectangle 271"/>
              <p:cNvSpPr>
                <a:spLocks noChangeArrowheads="1"/>
              </p:cNvSpPr>
              <p:nvPr/>
            </p:nvSpPr>
            <p:spPr bwMode="auto">
              <a:xfrm>
                <a:off x="4088" y="447"/>
                <a:ext cx="1016" cy="599"/>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altLang="en-US" sz="2800" b="1" dirty="0">
                    <a:solidFill>
                      <a:srgbClr val="30F6FD"/>
                    </a:solidFill>
                    <a:latin typeface="Kruti Dev 010" pitchFamily="2" charset="0"/>
                    <a:ea typeface="ＭＳ Ｐゴシック" pitchFamily="-84" charset="-128"/>
                  </a:rPr>
                  <a:t>“</a:t>
                </a:r>
                <a:r>
                  <a:rPr lang="en-US" sz="2800" b="1" dirty="0">
                    <a:solidFill>
                      <a:srgbClr val="30F6FD"/>
                    </a:solidFill>
                    <a:latin typeface="Kruti Dev 010" pitchFamily="2" charset="0"/>
                    <a:ea typeface="ＭＳ Ｐゴシック" pitchFamily="-84" charset="-128"/>
                  </a:rPr>
                  <a:t>NEW</a:t>
                </a:r>
                <a:r>
                  <a:rPr lang="en-US" altLang="en-US" sz="2800" b="1" dirty="0">
                    <a:solidFill>
                      <a:srgbClr val="30F6FD"/>
                    </a:solidFill>
                    <a:latin typeface="Kruti Dev 010" pitchFamily="2" charset="0"/>
                    <a:ea typeface="ＭＳ Ｐゴシック" pitchFamily="-84" charset="-128"/>
                  </a:rPr>
                  <a:t>”</a:t>
                </a:r>
                <a:r>
                  <a:rPr lang="en-US" sz="2800" b="1" dirty="0">
                    <a:solidFill>
                      <a:srgbClr val="30F6FD"/>
                    </a:solidFill>
                    <a:latin typeface="Kruti Dev 010" pitchFamily="2" charset="0"/>
                    <a:ea typeface="ＭＳ Ｐゴシック" pitchFamily="-84" charset="-128"/>
                  </a:rPr>
                  <a:t>  </a:t>
                </a:r>
              </a:p>
              <a:p>
                <a:pPr algn="ctr">
                  <a:defRPr/>
                </a:pPr>
                <a:r>
                  <a:rPr lang="en-US" sz="2800" b="1" dirty="0">
                    <a:solidFill>
                      <a:srgbClr val="30F6FD"/>
                    </a:solidFill>
                    <a:latin typeface="Kruti Dev 010" pitchFamily="2" charset="0"/>
                    <a:ea typeface="ＭＳ Ｐゴシック" pitchFamily="-84" charset="-128"/>
                  </a:rPr>
                  <a:t>Testament</a:t>
                </a:r>
              </a:p>
            </p:txBody>
          </p:sp>
          <p:sp>
            <p:nvSpPr>
              <p:cNvPr id="263440" name="Rectangle 272"/>
              <p:cNvSpPr>
                <a:spLocks noChangeArrowheads="1"/>
              </p:cNvSpPr>
              <p:nvPr/>
            </p:nvSpPr>
            <p:spPr bwMode="auto">
              <a:xfrm>
                <a:off x="259" y="441"/>
                <a:ext cx="1016" cy="599"/>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2800" b="1" dirty="0">
                    <a:solidFill>
                      <a:srgbClr val="30F6FD"/>
                    </a:solidFill>
                    <a:latin typeface="Kruti Dev 010" pitchFamily="2" charset="0"/>
                    <a:ea typeface="ＭＳ Ｐゴシック" pitchFamily="-84" charset="-128"/>
                  </a:rPr>
                  <a:t> </a:t>
                </a:r>
                <a:r>
                  <a:rPr lang="en-US" altLang="en-US" sz="2800" b="1" dirty="0">
                    <a:solidFill>
                      <a:srgbClr val="30F6FD"/>
                    </a:solidFill>
                    <a:latin typeface="Kruti Dev 010" pitchFamily="2" charset="0"/>
                    <a:ea typeface="ＭＳ Ｐゴシック" pitchFamily="-84" charset="-128"/>
                  </a:rPr>
                  <a:t>“</a:t>
                </a:r>
                <a:r>
                  <a:rPr lang="en-US" sz="2800" b="1" dirty="0">
                    <a:solidFill>
                      <a:srgbClr val="30F6FD"/>
                    </a:solidFill>
                    <a:latin typeface="Kruti Dev 010" pitchFamily="2" charset="0"/>
                    <a:ea typeface="ＭＳ Ｐゴシック" pitchFamily="-84" charset="-128"/>
                  </a:rPr>
                  <a:t>OLD</a:t>
                </a:r>
                <a:r>
                  <a:rPr lang="en-US" altLang="en-US" sz="2800" b="1" dirty="0">
                    <a:solidFill>
                      <a:srgbClr val="30F6FD"/>
                    </a:solidFill>
                    <a:latin typeface="Kruti Dev 010" pitchFamily="2" charset="0"/>
                    <a:ea typeface="ＭＳ Ｐゴシック" pitchFamily="-84" charset="-128"/>
                  </a:rPr>
                  <a:t>”</a:t>
                </a:r>
                <a:r>
                  <a:rPr lang="en-US" sz="2800" b="1" dirty="0">
                    <a:solidFill>
                      <a:srgbClr val="30F6FD"/>
                    </a:solidFill>
                    <a:latin typeface="Kruti Dev 010" pitchFamily="2" charset="0"/>
                    <a:ea typeface="ＭＳ Ｐゴシック" pitchFamily="-84" charset="-128"/>
                  </a:rPr>
                  <a:t> </a:t>
                </a:r>
              </a:p>
              <a:p>
                <a:pPr algn="ctr">
                  <a:defRPr/>
                </a:pPr>
                <a:r>
                  <a:rPr lang="en-US" sz="2800" b="1" dirty="0">
                    <a:solidFill>
                      <a:srgbClr val="30F6FD"/>
                    </a:solidFill>
                    <a:latin typeface="Kruti Dev 010" pitchFamily="2" charset="0"/>
                    <a:ea typeface="ＭＳ Ｐゴシック" pitchFamily="-84" charset="-128"/>
                  </a:rPr>
                  <a:t>Testament</a:t>
                </a:r>
              </a:p>
            </p:txBody>
          </p:sp>
          <p:sp>
            <p:nvSpPr>
              <p:cNvPr id="263441" name="Rectangle 273"/>
              <p:cNvSpPr>
                <a:spLocks noChangeArrowheads="1"/>
              </p:cNvSpPr>
              <p:nvPr/>
            </p:nvSpPr>
            <p:spPr bwMode="auto">
              <a:xfrm>
                <a:off x="72" y="592"/>
                <a:ext cx="515" cy="19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3442" name="Rectangle 274"/>
              <p:cNvSpPr>
                <a:spLocks noChangeArrowheads="1"/>
              </p:cNvSpPr>
              <p:nvPr/>
            </p:nvSpPr>
            <p:spPr bwMode="auto">
              <a:xfrm>
                <a:off x="3736" y="592"/>
                <a:ext cx="515" cy="19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3443" name="Rectangle 275"/>
              <p:cNvSpPr>
                <a:spLocks noChangeArrowheads="1"/>
              </p:cNvSpPr>
              <p:nvPr/>
            </p:nvSpPr>
            <p:spPr bwMode="auto">
              <a:xfrm>
                <a:off x="-64" y="1104"/>
                <a:ext cx="515" cy="19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3444" name="Rectangle 276"/>
              <p:cNvSpPr>
                <a:spLocks noChangeArrowheads="1"/>
              </p:cNvSpPr>
              <p:nvPr/>
            </p:nvSpPr>
            <p:spPr bwMode="auto">
              <a:xfrm>
                <a:off x="3738" y="1110"/>
                <a:ext cx="515" cy="19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3445" name="Rectangle 277"/>
              <p:cNvSpPr>
                <a:spLocks noChangeArrowheads="1"/>
              </p:cNvSpPr>
              <p:nvPr/>
            </p:nvSpPr>
            <p:spPr bwMode="auto">
              <a:xfrm>
                <a:off x="3976" y="1271"/>
                <a:ext cx="1061" cy="289"/>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solidFill>
                      <a:srgbClr val="30F6FD"/>
                    </a:solidFill>
                    <a:latin typeface="Kruti Dev 010" pitchFamily="2" charset="0"/>
                    <a:ea typeface="ＭＳ Ｐゴシック" pitchFamily="-84" charset="-128"/>
                  </a:rPr>
                  <a:t>  </a:t>
                </a:r>
                <a:r>
                  <a:rPr lang="en-US" altLang="en-US" sz="2400" b="1" dirty="0">
                    <a:solidFill>
                      <a:srgbClr val="30F6FD"/>
                    </a:solidFill>
                    <a:latin typeface="Kruti Dev 010" pitchFamily="2" charset="0"/>
                    <a:ea typeface="ＭＳ Ｐゴシック" pitchFamily="-84" charset="-128"/>
                  </a:rPr>
                  <a:t>“</a:t>
                </a:r>
                <a:r>
                  <a:rPr lang="en-US" sz="2400" b="1" dirty="0">
                    <a:solidFill>
                      <a:srgbClr val="30F6FD"/>
                    </a:solidFill>
                    <a:latin typeface="Kruti Dev 010" pitchFamily="2" charset="0"/>
                    <a:ea typeface="ＭＳ Ｐゴシック" pitchFamily="-84" charset="-128"/>
                  </a:rPr>
                  <a:t>27</a:t>
                </a:r>
                <a:r>
                  <a:rPr lang="en-US" altLang="en-US" sz="2400" b="1" dirty="0">
                    <a:solidFill>
                      <a:srgbClr val="30F6FD"/>
                    </a:solidFill>
                    <a:latin typeface="Kruti Dev 010" pitchFamily="2" charset="0"/>
                    <a:ea typeface="ＭＳ Ｐゴシック" pitchFamily="-84" charset="-128"/>
                  </a:rPr>
                  <a:t>”</a:t>
                </a:r>
                <a:r>
                  <a:rPr lang="en-US" sz="2400" b="1" dirty="0">
                    <a:solidFill>
                      <a:srgbClr val="30F6FD"/>
                    </a:solidFill>
                    <a:latin typeface="Kruti Dev 010" pitchFamily="2" charset="0"/>
                    <a:ea typeface="ＭＳ Ｐゴシック" pitchFamily="-84" charset="-128"/>
                  </a:rPr>
                  <a:t> Books</a:t>
                </a:r>
              </a:p>
            </p:txBody>
          </p:sp>
          <p:sp>
            <p:nvSpPr>
              <p:cNvPr id="263446" name="Rectangle 278"/>
              <p:cNvSpPr>
                <a:spLocks noChangeArrowheads="1"/>
              </p:cNvSpPr>
              <p:nvPr/>
            </p:nvSpPr>
            <p:spPr bwMode="auto">
              <a:xfrm>
                <a:off x="197" y="1279"/>
                <a:ext cx="902" cy="289"/>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2400" b="1" dirty="0">
                    <a:solidFill>
                      <a:srgbClr val="30F6FD"/>
                    </a:solidFill>
                    <a:latin typeface="Kruti Dev 010" pitchFamily="2" charset="0"/>
                    <a:ea typeface="ＭＳ Ｐゴシック" pitchFamily="-84" charset="-128"/>
                  </a:rPr>
                  <a:t>“</a:t>
                </a:r>
                <a:r>
                  <a:rPr lang="en-US" sz="2400" b="1" dirty="0">
                    <a:solidFill>
                      <a:srgbClr val="30F6FD"/>
                    </a:solidFill>
                    <a:latin typeface="Kruti Dev 010" pitchFamily="2" charset="0"/>
                    <a:ea typeface="ＭＳ Ｐゴシック" pitchFamily="-84" charset="-128"/>
                  </a:rPr>
                  <a:t>39</a:t>
                </a:r>
                <a:r>
                  <a:rPr lang="en-US" altLang="en-US" sz="2400" b="1" dirty="0">
                    <a:solidFill>
                      <a:srgbClr val="30F6FD"/>
                    </a:solidFill>
                    <a:latin typeface="Kruti Dev 010" pitchFamily="2" charset="0"/>
                    <a:ea typeface="ＭＳ Ｐゴシック" pitchFamily="-84" charset="-128"/>
                  </a:rPr>
                  <a:t>”</a:t>
                </a:r>
                <a:r>
                  <a:rPr lang="en-US" sz="2400" b="1" dirty="0">
                    <a:solidFill>
                      <a:srgbClr val="30F6FD"/>
                    </a:solidFill>
                    <a:latin typeface="Kruti Dev 010" pitchFamily="2" charset="0"/>
                    <a:ea typeface="ＭＳ Ｐゴシック" pitchFamily="-84" charset="-128"/>
                  </a:rPr>
                  <a:t> Books</a:t>
                </a:r>
              </a:p>
            </p:txBody>
          </p:sp>
          <p:sp>
            <p:nvSpPr>
              <p:cNvPr id="263447" name="Rectangle 279"/>
              <p:cNvSpPr>
                <a:spLocks noChangeArrowheads="1"/>
              </p:cNvSpPr>
              <p:nvPr/>
            </p:nvSpPr>
            <p:spPr bwMode="auto">
              <a:xfrm>
                <a:off x="4030" y="1460"/>
                <a:ext cx="515" cy="19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3448" name="Rectangle 280"/>
              <p:cNvSpPr>
                <a:spLocks noChangeArrowheads="1"/>
              </p:cNvSpPr>
              <p:nvPr/>
            </p:nvSpPr>
            <p:spPr bwMode="auto">
              <a:xfrm>
                <a:off x="32" y="1485"/>
                <a:ext cx="515" cy="19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3449" name="Rectangle 281"/>
              <p:cNvSpPr>
                <a:spLocks noChangeArrowheads="1"/>
              </p:cNvSpPr>
              <p:nvPr/>
            </p:nvSpPr>
            <p:spPr bwMode="auto">
              <a:xfrm>
                <a:off x="250" y="1711"/>
                <a:ext cx="573" cy="289"/>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solidFill>
                      <a:srgbClr val="30F6FD"/>
                    </a:solidFill>
                    <a:latin typeface="Kruti Dev 010" pitchFamily="2" charset="0"/>
                    <a:ea typeface="+mn-ea"/>
                  </a:rPr>
                  <a:t>Hebrew</a:t>
                </a:r>
              </a:p>
            </p:txBody>
          </p:sp>
          <p:sp>
            <p:nvSpPr>
              <p:cNvPr id="263450" name="Rectangle 282"/>
              <p:cNvSpPr>
                <a:spLocks noChangeArrowheads="1"/>
              </p:cNvSpPr>
              <p:nvPr/>
            </p:nvSpPr>
            <p:spPr bwMode="auto">
              <a:xfrm>
                <a:off x="4657" y="1711"/>
                <a:ext cx="582" cy="289"/>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solidFill>
                      <a:srgbClr val="30F6FD"/>
                    </a:solidFill>
                    <a:latin typeface="Kruti Dev 010" pitchFamily="2" charset="0"/>
                    <a:ea typeface="+mn-ea"/>
                  </a:rPr>
                  <a:t>Greek</a:t>
                </a:r>
              </a:p>
            </p:txBody>
          </p:sp>
          <p:sp>
            <p:nvSpPr>
              <p:cNvPr id="263451" name="Rectangle 283"/>
              <p:cNvSpPr>
                <a:spLocks noChangeArrowheads="1"/>
              </p:cNvSpPr>
              <p:nvPr/>
            </p:nvSpPr>
            <p:spPr bwMode="auto">
              <a:xfrm>
                <a:off x="3909" y="1979"/>
                <a:ext cx="536" cy="229"/>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63452" name="Rectangle 284"/>
              <p:cNvSpPr>
                <a:spLocks noChangeArrowheads="1"/>
              </p:cNvSpPr>
              <p:nvPr/>
            </p:nvSpPr>
            <p:spPr bwMode="auto">
              <a:xfrm>
                <a:off x="-218" y="1983"/>
                <a:ext cx="515" cy="229"/>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63453" name="Rectangle 285"/>
              <p:cNvSpPr>
                <a:spLocks noChangeArrowheads="1"/>
              </p:cNvSpPr>
              <p:nvPr/>
            </p:nvSpPr>
            <p:spPr bwMode="auto">
              <a:xfrm>
                <a:off x="4600" y="2132"/>
                <a:ext cx="676" cy="289"/>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solidFill>
                      <a:srgbClr val="30F6FD"/>
                    </a:solidFill>
                    <a:latin typeface="Kruti Dev 010" pitchFamily="2" charset="0"/>
                    <a:ea typeface="ＭＳ Ｐゴシック" charset="0"/>
                    <a:cs typeface="ＭＳ Ｐゴシック" charset="0"/>
                  </a:rPr>
                  <a:t>Grace/ </a:t>
                </a:r>
                <a:endParaRPr lang="en-US" sz="1800" b="1" dirty="0">
                  <a:solidFill>
                    <a:srgbClr val="30F6FD"/>
                  </a:solidFill>
                  <a:latin typeface="Kruti Dev 010" pitchFamily="2" charset="0"/>
                  <a:ea typeface="ＭＳ Ｐゴシック" charset="0"/>
                  <a:cs typeface="ＭＳ Ｐゴシック" charset="0"/>
                </a:endParaRPr>
              </a:p>
            </p:txBody>
          </p:sp>
          <p:sp>
            <p:nvSpPr>
              <p:cNvPr id="263454" name="Rectangle 286"/>
              <p:cNvSpPr>
                <a:spLocks noChangeArrowheads="1"/>
              </p:cNvSpPr>
              <p:nvPr/>
            </p:nvSpPr>
            <p:spPr bwMode="auto">
              <a:xfrm>
                <a:off x="321" y="2133"/>
                <a:ext cx="716" cy="289"/>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tabLst>
                    <a:tab pos="460375" algn="l"/>
                  </a:tabLst>
                  <a:defRPr/>
                </a:pPr>
                <a:r>
                  <a:rPr lang="en-US" sz="2400" b="1" dirty="0">
                    <a:solidFill>
                      <a:srgbClr val="30F6FD"/>
                    </a:solidFill>
                    <a:latin typeface="Kruti Dev 010" pitchFamily="2" charset="0"/>
                    <a:ea typeface="ＭＳ Ｐゴシック" charset="0"/>
                    <a:cs typeface="ＭＳ Ｐゴシック" charset="0"/>
                  </a:rPr>
                  <a:t>Law/</a:t>
                </a:r>
                <a:endParaRPr lang="en-US" sz="1800" b="1" dirty="0">
                  <a:solidFill>
                    <a:srgbClr val="30F6FD"/>
                  </a:solidFill>
                  <a:latin typeface="Kruti Dev 010" pitchFamily="2" charset="0"/>
                  <a:ea typeface="ＭＳ Ｐゴシック" charset="0"/>
                  <a:cs typeface="ＭＳ Ｐゴシック" charset="0"/>
                </a:endParaRPr>
              </a:p>
            </p:txBody>
          </p:sp>
          <p:grpSp>
            <p:nvGrpSpPr>
              <p:cNvPr id="27681" name="Group 287"/>
              <p:cNvGrpSpPr>
                <a:grpSpLocks/>
              </p:cNvGrpSpPr>
              <p:nvPr/>
            </p:nvGrpSpPr>
            <p:grpSpPr bwMode="auto">
              <a:xfrm>
                <a:off x="1344" y="1550"/>
                <a:ext cx="3404" cy="1803"/>
                <a:chOff x="1344" y="1550"/>
                <a:chExt cx="3404" cy="1803"/>
              </a:xfrm>
            </p:grpSpPr>
            <p:sp>
              <p:nvSpPr>
                <p:cNvPr id="27734" name="Line 288"/>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7735" name="Line 289"/>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7736" name="Line 290"/>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7737" name="Line 291"/>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7738" name="Line 292"/>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7739" name="Line 293"/>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7740" name="Line 294"/>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7741" name="Line 295"/>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63464" name="Rectangle 296"/>
                <p:cNvSpPr>
                  <a:spLocks noChangeArrowheads="1"/>
                </p:cNvSpPr>
                <p:nvPr/>
              </p:nvSpPr>
              <p:spPr bwMode="auto">
                <a:xfrm rot="5246759">
                  <a:off x="2194" y="2339"/>
                  <a:ext cx="1290"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rgbClr val="21ED11"/>
                      </a:solidFill>
                      <a:latin typeface="Kruti Dev 010" pitchFamily="2" charset="0"/>
                      <a:ea typeface="ＭＳ Ｐゴシック" charset="0"/>
                      <a:cs typeface="ＭＳ Ｐゴシック" charset="0"/>
                    </a:rPr>
                    <a:t>PROPHECIES</a:t>
                  </a:r>
                  <a:endParaRPr lang="en-US" sz="1800" b="1" dirty="0">
                    <a:solidFill>
                      <a:srgbClr val="FFFF00"/>
                    </a:solidFill>
                    <a:latin typeface="Kruti Dev 010" pitchFamily="2" charset="0"/>
                    <a:ea typeface="ＭＳ Ｐゴシック" charset="0"/>
                    <a:cs typeface="ＭＳ Ｐゴシック" charset="0"/>
                  </a:endParaRPr>
                </a:p>
              </p:txBody>
            </p:sp>
            <p:sp>
              <p:nvSpPr>
                <p:cNvPr id="263465" name="Rectangle 297"/>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600" b="1" dirty="0">
                      <a:solidFill>
                        <a:schemeClr val="hlink"/>
                      </a:solidFill>
                      <a:latin typeface="Kruti Dev 010" pitchFamily="2" charset="0"/>
                      <a:ea typeface="ＭＳ Ｐゴシック" charset="0"/>
                      <a:cs typeface="ＭＳ Ｐゴシック" charset="0"/>
                    </a:rPr>
                    <a:t>REVELATION</a:t>
                  </a:r>
                  <a:endParaRPr lang="en-US" sz="1600" b="1" dirty="0">
                    <a:solidFill>
                      <a:srgbClr val="FFFF00"/>
                    </a:solidFill>
                    <a:latin typeface="Kruti Dev 010" pitchFamily="2" charset="0"/>
                    <a:ea typeface="ＭＳ Ｐゴシック" charset="0"/>
                    <a:cs typeface="ＭＳ Ｐゴシック" charset="0"/>
                  </a:endParaRPr>
                </a:p>
              </p:txBody>
            </p:sp>
            <p:sp>
              <p:nvSpPr>
                <p:cNvPr id="263466" name="Rectangle 298"/>
                <p:cNvSpPr>
                  <a:spLocks noChangeArrowheads="1"/>
                </p:cNvSpPr>
                <p:nvPr/>
              </p:nvSpPr>
              <p:spPr bwMode="auto">
                <a:xfrm rot="3267768">
                  <a:off x="1808" y="2531"/>
                  <a:ext cx="1118"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rgbClr val="21ED11"/>
                      </a:solidFill>
                      <a:latin typeface="Kruti Dev 010" pitchFamily="2" charset="0"/>
                      <a:ea typeface="ＭＳ Ｐゴシック" charset="0"/>
                      <a:cs typeface="ＭＳ Ｐゴシック" charset="0"/>
                    </a:rPr>
                    <a:t>WRITINGS</a:t>
                  </a:r>
                  <a:endParaRPr lang="en-US" sz="1800" b="1" dirty="0">
                    <a:solidFill>
                      <a:srgbClr val="FFFF00"/>
                    </a:solidFill>
                    <a:latin typeface="Kruti Dev 010" pitchFamily="2" charset="0"/>
                    <a:ea typeface="ＭＳ Ｐゴシック" charset="0"/>
                    <a:cs typeface="ＭＳ Ｐゴシック" charset="0"/>
                  </a:endParaRPr>
                </a:p>
              </p:txBody>
            </p:sp>
            <p:sp>
              <p:nvSpPr>
                <p:cNvPr id="263467" name="Rectangle 299"/>
                <p:cNvSpPr>
                  <a:spLocks noChangeArrowheads="1"/>
                </p:cNvSpPr>
                <p:nvPr/>
              </p:nvSpPr>
              <p:spPr bwMode="auto">
                <a:xfrm rot="20643327">
                  <a:off x="3426" y="2833"/>
                  <a:ext cx="923"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chemeClr val="hlink"/>
                      </a:solidFill>
                      <a:latin typeface="Kruti Dev 010" pitchFamily="2" charset="0"/>
                      <a:ea typeface="ＭＳ Ｐゴシック" charset="0"/>
                      <a:cs typeface="ＭＳ Ｐゴシック" charset="0"/>
                    </a:rPr>
                    <a:t>EPISTLES</a:t>
                  </a:r>
                  <a:endParaRPr lang="en-US" sz="1800" b="1" dirty="0">
                    <a:solidFill>
                      <a:srgbClr val="FFFF00"/>
                    </a:solidFill>
                    <a:latin typeface="Kruti Dev 010" pitchFamily="2" charset="0"/>
                    <a:ea typeface="ＭＳ Ｐゴシック" charset="0"/>
                    <a:cs typeface="ＭＳ Ｐゴシック" charset="0"/>
                  </a:endParaRPr>
                </a:p>
              </p:txBody>
            </p:sp>
            <p:sp>
              <p:nvSpPr>
                <p:cNvPr id="263468" name="Rectangle 300"/>
                <p:cNvSpPr>
                  <a:spLocks noChangeArrowheads="1"/>
                </p:cNvSpPr>
                <p:nvPr/>
              </p:nvSpPr>
              <p:spPr bwMode="auto">
                <a:xfrm rot="19276533">
                  <a:off x="3353" y="2465"/>
                  <a:ext cx="622"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chemeClr val="hlink"/>
                      </a:solidFill>
                      <a:latin typeface="Kruti Dev 010" pitchFamily="2" charset="0"/>
                      <a:ea typeface="ＭＳ Ｐゴシック" charset="0"/>
                      <a:cs typeface="ＭＳ Ｐゴシック" charset="0"/>
                    </a:rPr>
                    <a:t>ACTS</a:t>
                  </a:r>
                  <a:endParaRPr lang="en-US" sz="1800" b="1" dirty="0">
                    <a:solidFill>
                      <a:srgbClr val="FFFF00"/>
                    </a:solidFill>
                    <a:latin typeface="Kruti Dev 010" pitchFamily="2" charset="0"/>
                    <a:ea typeface="ＭＳ Ｐゴシック" charset="0"/>
                    <a:cs typeface="ＭＳ Ｐゴシック" charset="0"/>
                  </a:endParaRPr>
                </a:p>
              </p:txBody>
            </p:sp>
            <p:sp>
              <p:nvSpPr>
                <p:cNvPr id="263469" name="Rectangle 301"/>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rgbClr val="21ED11"/>
                      </a:solidFill>
                      <a:latin typeface="Kruti Dev 010" pitchFamily="2" charset="0"/>
                      <a:ea typeface="ＭＳ Ｐゴシック" charset="0"/>
                      <a:cs typeface="ＭＳ Ｐゴシック" charset="0"/>
                    </a:rPr>
                    <a:t>HISTORIES</a:t>
                  </a:r>
                  <a:endParaRPr lang="en-US" sz="1800" b="1" dirty="0">
                    <a:solidFill>
                      <a:srgbClr val="FFFF00"/>
                    </a:solidFill>
                    <a:latin typeface="Kruti Dev 010" pitchFamily="2" charset="0"/>
                    <a:ea typeface="ＭＳ Ｐゴシック" charset="0"/>
                    <a:cs typeface="ＭＳ Ｐゴシック" charset="0"/>
                  </a:endParaRPr>
                </a:p>
              </p:txBody>
            </p:sp>
            <p:sp>
              <p:nvSpPr>
                <p:cNvPr id="263470" name="Rectangle 302"/>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rgbClr val="21ED11"/>
                      </a:solidFill>
                      <a:latin typeface="Kruti Dev 010" pitchFamily="2" charset="0"/>
                      <a:ea typeface="ＭＳ Ｐゴシック" charset="0"/>
                      <a:cs typeface="ＭＳ Ｐゴシック" charset="0"/>
                    </a:rPr>
                    <a:t>LAW</a:t>
                  </a:r>
                  <a:endParaRPr lang="en-US" sz="1800" b="1" dirty="0">
                    <a:solidFill>
                      <a:srgbClr val="FFFF00"/>
                    </a:solidFill>
                    <a:latin typeface="Kruti Dev 010" pitchFamily="2" charset="0"/>
                    <a:ea typeface="ＭＳ Ｐゴシック" charset="0"/>
                    <a:cs typeface="ＭＳ Ｐゴシック" charset="0"/>
                  </a:endParaRPr>
                </a:p>
              </p:txBody>
            </p:sp>
            <p:sp>
              <p:nvSpPr>
                <p:cNvPr id="263471" name="Rectangle 303"/>
                <p:cNvSpPr>
                  <a:spLocks noChangeArrowheads="1"/>
                </p:cNvSpPr>
                <p:nvPr/>
              </p:nvSpPr>
              <p:spPr bwMode="auto">
                <a:xfrm rot="18254599">
                  <a:off x="2907" y="2046"/>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chemeClr val="hlink"/>
                      </a:solidFill>
                      <a:latin typeface="Kruti Dev 010" pitchFamily="2" charset="0"/>
                      <a:ea typeface="ＭＳ Ｐゴシック" charset="0"/>
                      <a:cs typeface="ＭＳ Ｐゴシック" charset="0"/>
                    </a:rPr>
                    <a:t>GOSPELS</a:t>
                  </a:r>
                  <a:endParaRPr lang="en-US" sz="1800" b="1" dirty="0">
                    <a:solidFill>
                      <a:srgbClr val="FFFF00"/>
                    </a:solidFill>
                    <a:latin typeface="Kruti Dev 010" pitchFamily="2" charset="0"/>
                    <a:ea typeface="ＭＳ Ｐゴシック" charset="0"/>
                    <a:cs typeface="ＭＳ Ｐゴシック" charset="0"/>
                  </a:endParaRPr>
                </a:p>
              </p:txBody>
            </p:sp>
          </p:grpSp>
          <p:sp>
            <p:nvSpPr>
              <p:cNvPr id="263472" name="Rectangle 304"/>
              <p:cNvSpPr>
                <a:spLocks noChangeArrowheads="1"/>
              </p:cNvSpPr>
              <p:nvPr/>
            </p:nvSpPr>
            <p:spPr bwMode="auto">
              <a:xfrm>
                <a:off x="-36" y="2829"/>
                <a:ext cx="1245" cy="289"/>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30F6FD"/>
                    </a:solidFill>
                    <a:latin typeface="Kruti Dev 010" pitchFamily="2" charset="0"/>
                    <a:ea typeface="+mn-ea"/>
                  </a:rPr>
                  <a:t>Telescope</a:t>
                </a:r>
              </a:p>
            </p:txBody>
          </p:sp>
          <p:sp>
            <p:nvSpPr>
              <p:cNvPr id="263473" name="Rectangle 305"/>
              <p:cNvSpPr>
                <a:spLocks noChangeArrowheads="1"/>
              </p:cNvSpPr>
              <p:nvPr/>
            </p:nvSpPr>
            <p:spPr bwMode="auto">
              <a:xfrm>
                <a:off x="4467" y="2841"/>
                <a:ext cx="1356" cy="289"/>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30F6FD"/>
                    </a:solidFill>
                    <a:latin typeface="Kruti Dev 010" pitchFamily="2" charset="0"/>
                    <a:ea typeface="+mn-ea"/>
                  </a:rPr>
                  <a:t>Telescope</a:t>
                </a:r>
              </a:p>
            </p:txBody>
          </p:sp>
          <p:sp>
            <p:nvSpPr>
              <p:cNvPr id="263474" name="Rectangle 306"/>
              <p:cNvSpPr>
                <a:spLocks noChangeArrowheads="1"/>
              </p:cNvSpPr>
              <p:nvPr/>
            </p:nvSpPr>
            <p:spPr bwMode="auto">
              <a:xfrm>
                <a:off x="-54" y="3266"/>
                <a:ext cx="1154" cy="52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lgn="ctr">
                  <a:defRPr/>
                </a:pPr>
                <a:r>
                  <a:rPr lang="en-US" sz="2400" b="1" dirty="0">
                    <a:solidFill>
                      <a:srgbClr val="30F6FD"/>
                    </a:solidFill>
                    <a:latin typeface="Kruti Dev 010" pitchFamily="2" charset="0"/>
                    <a:ea typeface="+mn-ea"/>
                  </a:rPr>
                  <a:t>Eternity Past</a:t>
                </a:r>
              </a:p>
            </p:txBody>
          </p:sp>
          <p:sp>
            <p:nvSpPr>
              <p:cNvPr id="263475" name="Rectangle 307"/>
              <p:cNvSpPr>
                <a:spLocks noChangeArrowheads="1"/>
              </p:cNvSpPr>
              <p:nvPr/>
            </p:nvSpPr>
            <p:spPr bwMode="auto">
              <a:xfrm>
                <a:off x="4585" y="3266"/>
                <a:ext cx="1143" cy="52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lgn="ctr">
                  <a:defRPr/>
                </a:pPr>
                <a:r>
                  <a:rPr lang="en-US" sz="2400" b="1" dirty="0">
                    <a:solidFill>
                      <a:srgbClr val="30F6FD"/>
                    </a:solidFill>
                    <a:latin typeface="Kruti Dev 010" pitchFamily="2" charset="0"/>
                    <a:ea typeface="+mn-ea"/>
                  </a:rPr>
                  <a:t>Eternity Future</a:t>
                </a:r>
              </a:p>
            </p:txBody>
          </p:sp>
          <p:sp>
            <p:nvSpPr>
              <p:cNvPr id="27686" name="Text Box 308"/>
              <p:cNvSpPr txBox="1">
                <a:spLocks noChangeArrowheads="1"/>
              </p:cNvSpPr>
              <p:nvPr/>
            </p:nvSpPr>
            <p:spPr bwMode="auto">
              <a:xfrm>
                <a:off x="5177" y="3919"/>
                <a:ext cx="583" cy="192"/>
              </a:xfrm>
              <a:prstGeom prst="rect">
                <a:avLst/>
              </a:prstGeom>
              <a:noFill/>
              <a:ln w="12700">
                <a:noFill/>
                <a:miter lim="800000"/>
                <a:headEnd/>
                <a:tailEnd/>
              </a:ln>
            </p:spPr>
            <p:txBody>
              <a:bodyPr>
                <a:spAutoFit/>
              </a:bodyPr>
              <a:lstStyle/>
              <a:p>
                <a:pPr>
                  <a:spcBef>
                    <a:spcPct val="50000"/>
                  </a:spcBef>
                </a:pPr>
                <a:r>
                  <a:rPr lang="en-US" sz="1400" b="1">
                    <a:solidFill>
                      <a:schemeClr val="bg1"/>
                    </a:solidFill>
                    <a:latin typeface="Kruti Dev 010" pitchFamily="2" charset="0"/>
                  </a:rPr>
                  <a:t>06-27</a:t>
                </a:r>
              </a:p>
            </p:txBody>
          </p:sp>
          <p:sp>
            <p:nvSpPr>
              <p:cNvPr id="263477" name="Text Box 309"/>
              <p:cNvSpPr txBox="1">
                <a:spLocks noChangeArrowheads="1"/>
              </p:cNvSpPr>
              <p:nvPr/>
            </p:nvSpPr>
            <p:spPr bwMode="auto">
              <a:xfrm>
                <a:off x="156" y="2350"/>
                <a:ext cx="1219" cy="288"/>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a:solidFill>
                      <a:srgbClr val="30F6FD"/>
                    </a:solidFill>
                    <a:latin typeface="Kruti Dev 010" pitchFamily="2" charset="0"/>
                    <a:ea typeface="+mn-ea"/>
                  </a:rPr>
                  <a:t>Promise </a:t>
                </a:r>
              </a:p>
            </p:txBody>
          </p:sp>
          <p:sp>
            <p:nvSpPr>
              <p:cNvPr id="263478" name="Text Box 310"/>
              <p:cNvSpPr txBox="1">
                <a:spLocks noChangeArrowheads="1"/>
              </p:cNvSpPr>
              <p:nvPr/>
            </p:nvSpPr>
            <p:spPr bwMode="auto">
              <a:xfrm>
                <a:off x="4281" y="2350"/>
                <a:ext cx="1743" cy="288"/>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defRPr/>
                </a:pPr>
                <a:r>
                  <a:rPr lang="en-US" sz="2400" b="1" dirty="0" smtClean="0">
                    <a:solidFill>
                      <a:srgbClr val="30F6FD"/>
                    </a:solidFill>
                    <a:latin typeface="Kruti Dev 010" pitchFamily="2" charset="0"/>
                  </a:rPr>
                  <a:t>Fulfillment</a:t>
                </a:r>
                <a:endParaRPr lang="en-US" dirty="0" smtClean="0">
                  <a:solidFill>
                    <a:srgbClr val="30F6FD"/>
                  </a:solidFill>
                  <a:latin typeface="Kruti Dev 010" pitchFamily="2" charset="0"/>
                </a:endParaRPr>
              </a:p>
            </p:txBody>
          </p:sp>
          <p:sp>
            <p:nvSpPr>
              <p:cNvPr id="263479" name="Line 311"/>
              <p:cNvSpPr>
                <a:spLocks noChangeShapeType="1"/>
              </p:cNvSpPr>
              <p:nvPr/>
            </p:nvSpPr>
            <p:spPr bwMode="auto">
              <a:xfrm>
                <a:off x="4495" y="1187"/>
                <a:ext cx="63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3480" name="Line 312"/>
              <p:cNvSpPr>
                <a:spLocks noChangeShapeType="1"/>
              </p:cNvSpPr>
              <p:nvPr/>
            </p:nvSpPr>
            <p:spPr bwMode="auto">
              <a:xfrm>
                <a:off x="4627" y="1670"/>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3481" name="Line 313"/>
              <p:cNvSpPr>
                <a:spLocks noChangeShapeType="1"/>
              </p:cNvSpPr>
              <p:nvPr/>
            </p:nvSpPr>
            <p:spPr bwMode="auto">
              <a:xfrm>
                <a:off x="4687" y="2089"/>
                <a:ext cx="63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3482" name="Line 314"/>
              <p:cNvSpPr>
                <a:spLocks noChangeShapeType="1"/>
              </p:cNvSpPr>
              <p:nvPr/>
            </p:nvSpPr>
            <p:spPr bwMode="auto">
              <a:xfrm>
                <a:off x="4783" y="2787"/>
                <a:ext cx="63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3483" name="Line 315"/>
              <p:cNvSpPr>
                <a:spLocks noChangeShapeType="1"/>
              </p:cNvSpPr>
              <p:nvPr/>
            </p:nvSpPr>
            <p:spPr bwMode="auto">
              <a:xfrm>
                <a:off x="546" y="1193"/>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3484" name="Line 316"/>
              <p:cNvSpPr>
                <a:spLocks noChangeShapeType="1"/>
              </p:cNvSpPr>
              <p:nvPr/>
            </p:nvSpPr>
            <p:spPr bwMode="auto">
              <a:xfrm>
                <a:off x="480" y="1676"/>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3485" name="Line 317"/>
              <p:cNvSpPr>
                <a:spLocks noChangeShapeType="1"/>
              </p:cNvSpPr>
              <p:nvPr/>
            </p:nvSpPr>
            <p:spPr bwMode="auto">
              <a:xfrm>
                <a:off x="423" y="2086"/>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3486" name="Line 318"/>
              <p:cNvSpPr>
                <a:spLocks noChangeShapeType="1"/>
              </p:cNvSpPr>
              <p:nvPr/>
            </p:nvSpPr>
            <p:spPr bwMode="auto">
              <a:xfrm>
                <a:off x="312" y="2766"/>
                <a:ext cx="63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3487" name="Rectangle 319"/>
              <p:cNvSpPr>
                <a:spLocks noChangeArrowheads="1"/>
              </p:cNvSpPr>
              <p:nvPr/>
            </p:nvSpPr>
            <p:spPr bwMode="auto">
              <a:xfrm>
                <a:off x="1006" y="3634"/>
                <a:ext cx="1512" cy="289"/>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30F6FD"/>
                    </a:solidFill>
                    <a:latin typeface="Kruti Dev 010" pitchFamily="2" charset="0"/>
                    <a:ea typeface="+mn-ea"/>
                  </a:rPr>
                  <a:t>Microscope</a:t>
                </a:r>
              </a:p>
            </p:txBody>
          </p:sp>
          <p:sp>
            <p:nvSpPr>
              <p:cNvPr id="27698" name="Text Box 320"/>
              <p:cNvSpPr txBox="1">
                <a:spLocks noChangeArrowheads="1"/>
              </p:cNvSpPr>
              <p:nvPr/>
            </p:nvSpPr>
            <p:spPr bwMode="auto">
              <a:xfrm>
                <a:off x="951" y="2540"/>
                <a:ext cx="115" cy="404"/>
              </a:xfrm>
              <a:prstGeom prst="rect">
                <a:avLst/>
              </a:prstGeom>
              <a:noFill/>
              <a:ln w="12700">
                <a:noFill/>
                <a:miter lim="800000"/>
                <a:headEnd/>
                <a:tailEnd/>
              </a:ln>
            </p:spPr>
            <p:txBody>
              <a:bodyPr wrap="none">
                <a:spAutoFit/>
              </a:bodyPr>
              <a:lstStyle/>
              <a:p>
                <a:endParaRPr lang="en-US">
                  <a:latin typeface="Kruti Dev 010" pitchFamily="2" charset="0"/>
                </a:endParaRPr>
              </a:p>
            </p:txBody>
          </p:sp>
          <p:sp>
            <p:nvSpPr>
              <p:cNvPr id="263489" name="Rectangle 321"/>
              <p:cNvSpPr>
                <a:spLocks noChangeArrowheads="1"/>
              </p:cNvSpPr>
              <p:nvPr/>
            </p:nvSpPr>
            <p:spPr bwMode="auto">
              <a:xfrm>
                <a:off x="2723" y="3490"/>
                <a:ext cx="1470" cy="44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defRPr/>
                </a:pPr>
                <a:r>
                  <a:rPr lang="en-US" sz="2000" b="1" dirty="0">
                    <a:solidFill>
                      <a:srgbClr val="30F6FD"/>
                    </a:solidFill>
                    <a:latin typeface="Kruti Dev 010" pitchFamily="2" charset="0"/>
                    <a:ea typeface="ＭＳ Ｐゴシック" charset="0"/>
                    <a:cs typeface="ＭＳ Ｐゴシック" charset="0"/>
                  </a:rPr>
                  <a:t>2 Telescopes</a:t>
                </a:r>
                <a:endParaRPr lang="en-US" sz="2000" b="1" u="sng" dirty="0">
                  <a:solidFill>
                    <a:srgbClr val="30F6FD"/>
                  </a:solidFill>
                  <a:latin typeface="Kruti Dev 010" pitchFamily="2" charset="0"/>
                  <a:ea typeface="ＭＳ Ｐゴシック" charset="0"/>
                  <a:cs typeface="ＭＳ Ｐゴシック" charset="0"/>
                </a:endParaRPr>
              </a:p>
              <a:p>
                <a:pPr>
                  <a:defRPr/>
                </a:pPr>
                <a:r>
                  <a:rPr lang="en-US" sz="2000" b="1" dirty="0">
                    <a:solidFill>
                      <a:srgbClr val="30F6FD"/>
                    </a:solidFill>
                    <a:latin typeface="Kruti Dev 010" pitchFamily="2" charset="0"/>
                    <a:ea typeface="ＭＳ Ｐゴシック" charset="0"/>
                    <a:cs typeface="ＭＳ Ｐゴシック" charset="0"/>
                  </a:rPr>
                  <a:t>1 Microscope</a:t>
                </a:r>
                <a:endParaRPr lang="en-US" sz="2000" b="1" u="sng" dirty="0">
                  <a:solidFill>
                    <a:srgbClr val="30F6FD"/>
                  </a:solidFill>
                  <a:latin typeface="Kruti Dev 010" pitchFamily="2" charset="0"/>
                  <a:ea typeface="ＭＳ Ｐゴシック" charset="0"/>
                  <a:cs typeface="ＭＳ Ｐゴシック" charset="0"/>
                </a:endParaRPr>
              </a:p>
            </p:txBody>
          </p:sp>
          <p:grpSp>
            <p:nvGrpSpPr>
              <p:cNvPr id="27700" name="Group 322"/>
              <p:cNvGrpSpPr>
                <a:grpSpLocks/>
              </p:cNvGrpSpPr>
              <p:nvPr/>
            </p:nvGrpSpPr>
            <p:grpSpPr bwMode="auto">
              <a:xfrm>
                <a:off x="3444" y="371"/>
                <a:ext cx="443" cy="604"/>
                <a:chOff x="2464" y="201"/>
                <a:chExt cx="443" cy="604"/>
              </a:xfrm>
            </p:grpSpPr>
            <p:sp>
              <p:nvSpPr>
                <p:cNvPr id="27731" name="Rectangle 323"/>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7732" name="Rectangle 324"/>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7733" name="Rectangle 325"/>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7701" name="Rectangle 326"/>
              <p:cNvSpPr>
                <a:spLocks noChangeArrowheads="1"/>
              </p:cNvSpPr>
              <p:nvPr/>
            </p:nvSpPr>
            <p:spPr bwMode="auto">
              <a:xfrm>
                <a:off x="-218" y="0"/>
                <a:ext cx="5760" cy="4320"/>
              </a:xfrm>
              <a:prstGeom prst="rect">
                <a:avLst/>
              </a:prstGeom>
              <a:gradFill rotWithShape="0">
                <a:gsLst>
                  <a:gs pos="0">
                    <a:srgbClr val="000000"/>
                  </a:gs>
                  <a:gs pos="100000">
                    <a:srgbClr val="1E1BC5"/>
                  </a:gs>
                </a:gsLst>
                <a:lin ang="5400000" scaled="1"/>
              </a:gradFill>
              <a:ln w="12700">
                <a:noFill/>
                <a:miter lim="800000"/>
                <a:headEnd/>
                <a:tailEnd/>
              </a:ln>
            </p:spPr>
            <p:txBody>
              <a:bodyPr wrap="none" anchor="ctr"/>
              <a:lstStyle/>
              <a:p>
                <a:endParaRPr lang="en-US">
                  <a:latin typeface="Kruti Dev 010" pitchFamily="2" charset="0"/>
                </a:endParaRPr>
              </a:p>
            </p:txBody>
          </p:sp>
          <p:sp>
            <p:nvSpPr>
              <p:cNvPr id="263495" name="Rectangle 327"/>
              <p:cNvSpPr>
                <a:spLocks noChangeArrowheads="1"/>
              </p:cNvSpPr>
              <p:nvPr/>
            </p:nvSpPr>
            <p:spPr bwMode="auto">
              <a:xfrm>
                <a:off x="3615" y="3054"/>
                <a:ext cx="1299"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dirty="0" smtClean="0">
                    <a:ln>
                      <a:solidFill>
                        <a:srgbClr val="FFFF00"/>
                      </a:solidFill>
                    </a:ln>
                    <a:latin typeface="Kruti Dev 010" pitchFamily="2" charset="0"/>
                  </a:rPr>
                  <a:t>१२</a:t>
                </a:r>
                <a:r>
                  <a:rPr lang="x-none" sz="3200" dirty="0" smtClean="0">
                    <a:ln>
                      <a:solidFill>
                        <a:srgbClr val="FFFF00"/>
                      </a:solidFill>
                    </a:ln>
                    <a:latin typeface="Kruti Dev 010" pitchFamily="2" charset="0"/>
                  </a:rPr>
                  <a:t> जातियां</a:t>
                </a:r>
                <a:endParaRPr lang="en-US" sz="3200" b="1" dirty="0">
                  <a:ln>
                    <a:solidFill>
                      <a:srgbClr val="FFFF00"/>
                    </a:solidFill>
                  </a:ln>
                  <a:solidFill>
                    <a:schemeClr val="folHlink"/>
                  </a:solidFill>
                  <a:latin typeface="Kruti Dev 010" pitchFamily="2" charset="0"/>
                  <a:ea typeface="+mn-ea"/>
                </a:endParaRPr>
              </a:p>
            </p:txBody>
          </p:sp>
          <p:sp>
            <p:nvSpPr>
              <p:cNvPr id="263496" name="Rectangle 328"/>
              <p:cNvSpPr>
                <a:spLocks noChangeArrowheads="1"/>
              </p:cNvSpPr>
              <p:nvPr/>
            </p:nvSpPr>
            <p:spPr bwMode="auto">
              <a:xfrm>
                <a:off x="4357" y="1393"/>
                <a:ext cx="1005"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smtClean="0">
                    <a:solidFill>
                      <a:srgbClr val="FEF800"/>
                    </a:solidFill>
                    <a:latin typeface="Kruti Dev 010" pitchFamily="2" charset="0"/>
                    <a:ea typeface="+mn-ea"/>
                  </a:rPr>
                  <a:t>निर्गमन</a:t>
                </a:r>
                <a:endParaRPr lang="en-US" b="1" dirty="0">
                  <a:solidFill>
                    <a:srgbClr val="FEF800"/>
                  </a:solidFill>
                  <a:latin typeface="Kruti Dev 010" pitchFamily="2" charset="0"/>
                  <a:ea typeface="+mn-ea"/>
                </a:endParaRPr>
              </a:p>
            </p:txBody>
          </p:sp>
          <p:sp>
            <p:nvSpPr>
              <p:cNvPr id="263497" name="Rectangle 329"/>
              <p:cNvSpPr>
                <a:spLocks noChangeArrowheads="1"/>
              </p:cNvSpPr>
              <p:nvPr/>
            </p:nvSpPr>
            <p:spPr bwMode="auto">
              <a:xfrm>
                <a:off x="1192" y="3747"/>
                <a:ext cx="866"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dirty="0" smtClean="0">
                    <a:ln>
                      <a:solidFill>
                        <a:srgbClr val="FFFF00"/>
                      </a:solidFill>
                    </a:ln>
                    <a:latin typeface="Kruti Dev 010" pitchFamily="2" charset="0"/>
                  </a:rPr>
                  <a:t>५</a:t>
                </a:r>
                <a:r>
                  <a:rPr lang="en-US" sz="3200" dirty="0" smtClean="0">
                    <a:ln>
                      <a:solidFill>
                        <a:srgbClr val="FFFF00"/>
                      </a:solidFill>
                    </a:ln>
                    <a:latin typeface="Kruti Dev 010" pitchFamily="2" charset="0"/>
                  </a:rPr>
                  <a:t> </a:t>
                </a:r>
                <a:r>
                  <a:rPr lang="x-none" sz="3200" b="1" dirty="0" smtClean="0">
                    <a:ln>
                      <a:solidFill>
                        <a:srgbClr val="FFFF00"/>
                      </a:solidFill>
                    </a:ln>
                    <a:solidFill>
                      <a:schemeClr val="folHlink"/>
                    </a:solidFill>
                    <a:latin typeface="Kruti Dev 010" pitchFamily="2" charset="0"/>
                    <a:ea typeface="+mn-ea"/>
                  </a:rPr>
                  <a:t>संदेश</a:t>
                </a:r>
                <a:endParaRPr lang="en-US" sz="3200" b="1" dirty="0">
                  <a:ln>
                    <a:solidFill>
                      <a:srgbClr val="FFFF00"/>
                    </a:solidFill>
                  </a:ln>
                  <a:solidFill>
                    <a:schemeClr val="folHlink"/>
                  </a:solidFill>
                  <a:latin typeface="Kruti Dev 010" pitchFamily="2" charset="0"/>
                  <a:ea typeface="+mn-ea"/>
                </a:endParaRPr>
              </a:p>
            </p:txBody>
          </p:sp>
          <p:sp>
            <p:nvSpPr>
              <p:cNvPr id="263498" name="Rectangle 330"/>
              <p:cNvSpPr>
                <a:spLocks noChangeArrowheads="1"/>
              </p:cNvSpPr>
              <p:nvPr/>
            </p:nvSpPr>
            <p:spPr bwMode="auto">
              <a:xfrm>
                <a:off x="2372" y="1048"/>
                <a:ext cx="1687"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smtClean="0">
                    <a:solidFill>
                      <a:srgbClr val="99CCFF"/>
                    </a:solidFill>
                    <a:latin typeface="Kruti Dev 010" pitchFamily="2" charset="0"/>
                    <a:ea typeface="+mn-ea"/>
                  </a:rPr>
                  <a:t>देश विभाजित</a:t>
                </a:r>
                <a:endParaRPr lang="en-US" b="1" dirty="0">
                  <a:solidFill>
                    <a:srgbClr val="99CCFF"/>
                  </a:solidFill>
                  <a:latin typeface="Kruti Dev 010" pitchFamily="2" charset="0"/>
                  <a:ea typeface="+mn-ea"/>
                </a:endParaRPr>
              </a:p>
            </p:txBody>
          </p:sp>
          <p:sp>
            <p:nvSpPr>
              <p:cNvPr id="263499" name="Rectangle 331"/>
              <p:cNvSpPr>
                <a:spLocks noChangeArrowheads="1"/>
              </p:cNvSpPr>
              <p:nvPr/>
            </p:nvSpPr>
            <p:spPr bwMode="auto">
              <a:xfrm>
                <a:off x="927" y="2606"/>
                <a:ext cx="984"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smtClean="0">
                    <a:solidFill>
                      <a:schemeClr val="folHlink"/>
                    </a:solidFill>
                    <a:latin typeface="Kruti Dev 010" pitchFamily="2" charset="0"/>
                    <a:ea typeface="+mn-ea"/>
                  </a:rPr>
                  <a:t>न्यायियों</a:t>
                </a:r>
                <a:endParaRPr lang="en-US" sz="3200" b="1" dirty="0">
                  <a:solidFill>
                    <a:schemeClr val="folHlink"/>
                  </a:solidFill>
                  <a:latin typeface="Kruti Dev 010" pitchFamily="2" charset="0"/>
                  <a:ea typeface="+mn-ea"/>
                </a:endParaRPr>
              </a:p>
            </p:txBody>
          </p:sp>
          <p:sp>
            <p:nvSpPr>
              <p:cNvPr id="263500" name="Rectangle 332"/>
              <p:cNvSpPr>
                <a:spLocks noChangeArrowheads="1"/>
              </p:cNvSpPr>
              <p:nvPr/>
            </p:nvSpPr>
            <p:spPr bwMode="auto">
              <a:xfrm>
                <a:off x="659" y="573"/>
                <a:ext cx="114"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endParaRPr lang="en-US" b="1" dirty="0">
                  <a:solidFill>
                    <a:schemeClr val="folHlink"/>
                  </a:solidFill>
                  <a:latin typeface="Kruti Dev 010" pitchFamily="2" charset="0"/>
                  <a:ea typeface="+mn-ea"/>
                </a:endParaRPr>
              </a:p>
            </p:txBody>
          </p:sp>
          <p:sp>
            <p:nvSpPr>
              <p:cNvPr id="263501" name="Rectangle 333"/>
              <p:cNvSpPr>
                <a:spLocks noChangeArrowheads="1"/>
              </p:cNvSpPr>
              <p:nvPr/>
            </p:nvSpPr>
            <p:spPr bwMode="auto">
              <a:xfrm>
                <a:off x="124" y="3416"/>
                <a:ext cx="1118"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2800" b="1" dirty="0" smtClean="0">
                    <a:solidFill>
                      <a:schemeClr val="folHlink"/>
                    </a:solidFill>
                    <a:latin typeface="Kruti Dev 010" pitchFamily="2" charset="0"/>
                    <a:ea typeface="+mn-ea"/>
                  </a:rPr>
                  <a:t>ए</a:t>
                </a:r>
                <a:r>
                  <a:rPr lang="x-none" sz="3200" b="1" dirty="0" smtClean="0">
                    <a:solidFill>
                      <a:schemeClr val="folHlink"/>
                    </a:solidFill>
                    <a:latin typeface="Kruti Dev 010" pitchFamily="2" charset="0"/>
                    <a:ea typeface="+mn-ea"/>
                  </a:rPr>
                  <a:t>म-सी-सी</a:t>
                </a:r>
                <a:endParaRPr lang="en-US" sz="2800" b="1" dirty="0">
                  <a:solidFill>
                    <a:schemeClr val="folHlink"/>
                  </a:solidFill>
                  <a:latin typeface="Kruti Dev 010" pitchFamily="2" charset="0"/>
                  <a:ea typeface="+mn-ea"/>
                </a:endParaRPr>
              </a:p>
            </p:txBody>
          </p:sp>
          <p:sp>
            <p:nvSpPr>
              <p:cNvPr id="263502" name="Rectangle 334"/>
              <p:cNvSpPr>
                <a:spLocks noChangeArrowheads="1"/>
              </p:cNvSpPr>
              <p:nvPr/>
            </p:nvSpPr>
            <p:spPr bwMode="auto">
              <a:xfrm>
                <a:off x="114" y="178"/>
                <a:ext cx="114" cy="328"/>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endParaRPr lang="en-US" sz="2800" b="1" dirty="0">
                  <a:solidFill>
                    <a:srgbClr val="FF3300"/>
                  </a:solidFill>
                  <a:latin typeface="Kruti Dev 010" pitchFamily="2" charset="0"/>
                  <a:ea typeface="+mn-ea"/>
                </a:endParaRPr>
              </a:p>
            </p:txBody>
          </p:sp>
          <p:sp>
            <p:nvSpPr>
              <p:cNvPr id="263503" name="Rectangle 335"/>
              <p:cNvSpPr>
                <a:spLocks noChangeArrowheads="1"/>
              </p:cNvSpPr>
              <p:nvPr/>
            </p:nvSpPr>
            <p:spPr bwMode="auto">
              <a:xfrm>
                <a:off x="1809" y="2922"/>
                <a:ext cx="1020"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smtClean="0">
                    <a:solidFill>
                      <a:srgbClr val="99CCFF"/>
                    </a:solidFill>
                    <a:latin typeface="Kruti Dev 010" pitchFamily="2" charset="0"/>
                    <a:ea typeface="+mn-ea"/>
                  </a:rPr>
                  <a:t>आई-आई</a:t>
                </a:r>
                <a:endParaRPr lang="en-US" sz="3200" b="1" dirty="0">
                  <a:solidFill>
                    <a:srgbClr val="99CCFF"/>
                  </a:solidFill>
                  <a:latin typeface="Kruti Dev 010" pitchFamily="2" charset="0"/>
                  <a:ea typeface="+mn-ea"/>
                </a:endParaRPr>
              </a:p>
            </p:txBody>
          </p:sp>
          <p:sp>
            <p:nvSpPr>
              <p:cNvPr id="263504" name="Rectangle 336"/>
              <p:cNvSpPr>
                <a:spLocks noChangeArrowheads="1"/>
              </p:cNvSpPr>
              <p:nvPr/>
            </p:nvSpPr>
            <p:spPr bwMode="auto">
              <a:xfrm>
                <a:off x="3935" y="2248"/>
                <a:ext cx="1138"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smtClean="0">
                    <a:solidFill>
                      <a:schemeClr val="folHlink"/>
                    </a:solidFill>
                    <a:latin typeface="Kruti Dev 010" pitchFamily="2" charset="0"/>
                    <a:ea typeface="+mn-ea"/>
                  </a:rPr>
                  <a:t>दासता</a:t>
                </a:r>
                <a:r>
                  <a:rPr lang="en-US" sz="3200" b="1" dirty="0" smtClean="0">
                    <a:solidFill>
                      <a:schemeClr val="folHlink"/>
                    </a:solidFill>
                    <a:latin typeface="Kruti Dev 010" pitchFamily="2" charset="0"/>
                    <a:ea typeface="+mn-ea"/>
                  </a:rPr>
                  <a:t> </a:t>
                </a:r>
                <a:r>
                  <a:rPr lang="en-US" sz="2000" b="1" dirty="0" smtClean="0">
                    <a:solidFill>
                      <a:schemeClr val="folHlink"/>
                    </a:solidFill>
                    <a:latin typeface="Kruti Dev 010" pitchFamily="2" charset="0"/>
                    <a:ea typeface="+mn-ea"/>
                  </a:rPr>
                  <a:t>    </a:t>
                </a:r>
                <a:endParaRPr lang="en-US" sz="2000" b="1" dirty="0">
                  <a:solidFill>
                    <a:schemeClr val="folHlink"/>
                  </a:solidFill>
                  <a:latin typeface="Kruti Dev 010" pitchFamily="2" charset="0"/>
                  <a:ea typeface="+mn-ea"/>
                </a:endParaRPr>
              </a:p>
            </p:txBody>
          </p:sp>
          <p:sp>
            <p:nvSpPr>
              <p:cNvPr id="263506" name="Rectangle 338"/>
              <p:cNvSpPr>
                <a:spLocks noChangeArrowheads="1"/>
              </p:cNvSpPr>
              <p:nvPr/>
            </p:nvSpPr>
            <p:spPr bwMode="auto">
              <a:xfrm>
                <a:off x="3950" y="3806"/>
                <a:ext cx="1311" cy="328"/>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2800" dirty="0" smtClean="0">
                    <a:ln>
                      <a:solidFill>
                        <a:srgbClr val="FFFF00"/>
                      </a:solidFill>
                    </a:ln>
                    <a:latin typeface="Kruti Dev 010" pitchFamily="2" charset="0"/>
                  </a:rPr>
                  <a:t>३</a:t>
                </a:r>
                <a:r>
                  <a:rPr lang="en-US" sz="2800" dirty="0" smtClean="0">
                    <a:ln>
                      <a:solidFill>
                        <a:srgbClr val="FFFF00"/>
                      </a:solidFill>
                    </a:ln>
                    <a:latin typeface="Kruti Dev 010" pitchFamily="2" charset="0"/>
                  </a:rPr>
                  <a:t> </a:t>
                </a:r>
                <a:r>
                  <a:rPr lang="x-none" sz="2800" b="1" dirty="0" smtClean="0">
                    <a:ln>
                      <a:solidFill>
                        <a:srgbClr val="FFFF00"/>
                      </a:solidFill>
                    </a:ln>
                    <a:solidFill>
                      <a:srgbClr val="FF3300"/>
                    </a:solidFill>
                    <a:latin typeface="Kruti Dev 010" pitchFamily="2" charset="0"/>
                    <a:ea typeface="+mn-ea"/>
                  </a:rPr>
                  <a:t>जनयात्रा</a:t>
                </a:r>
                <a:r>
                  <a:rPr lang="en-US" sz="2800" b="1" dirty="0" smtClean="0">
                    <a:solidFill>
                      <a:srgbClr val="FF3300"/>
                    </a:solidFill>
                    <a:latin typeface="Kruti Dev 010" pitchFamily="2" charset="0"/>
                    <a:ea typeface="+mn-ea"/>
                  </a:rPr>
                  <a:t>...</a:t>
                </a:r>
                <a:endParaRPr lang="en-US" sz="2800" b="1" dirty="0">
                  <a:solidFill>
                    <a:srgbClr val="FF3300"/>
                  </a:solidFill>
                  <a:latin typeface="Kruti Dev 010" pitchFamily="2" charset="0"/>
                  <a:ea typeface="+mn-ea"/>
                </a:endParaRPr>
              </a:p>
            </p:txBody>
          </p:sp>
          <p:sp>
            <p:nvSpPr>
              <p:cNvPr id="263507" name="Rectangle 339"/>
              <p:cNvSpPr>
                <a:spLocks noChangeArrowheads="1"/>
              </p:cNvSpPr>
              <p:nvPr/>
            </p:nvSpPr>
            <p:spPr bwMode="auto">
              <a:xfrm>
                <a:off x="1307" y="1875"/>
                <a:ext cx="1098"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smtClean="0">
                    <a:solidFill>
                      <a:srgbClr val="FF3300"/>
                    </a:solidFill>
                    <a:latin typeface="Kruti Dev 010" pitchFamily="2" charset="0"/>
                    <a:ea typeface="+mn-ea"/>
                  </a:rPr>
                  <a:t>इजरायल</a:t>
                </a:r>
                <a:r>
                  <a:rPr lang="en-US" sz="2800" b="1" dirty="0" smtClean="0">
                    <a:solidFill>
                      <a:srgbClr val="FF3300"/>
                    </a:solidFill>
                    <a:latin typeface="Kruti Dev 010" pitchFamily="2" charset="0"/>
                    <a:ea typeface="+mn-ea"/>
                  </a:rPr>
                  <a:t> </a:t>
                </a:r>
                <a:endParaRPr lang="en-US" sz="2800" b="1" dirty="0">
                  <a:solidFill>
                    <a:srgbClr val="FF3300"/>
                  </a:solidFill>
                  <a:latin typeface="Kruti Dev 010" pitchFamily="2" charset="0"/>
                  <a:ea typeface="+mn-ea"/>
                </a:endParaRPr>
              </a:p>
            </p:txBody>
          </p:sp>
          <p:sp>
            <p:nvSpPr>
              <p:cNvPr id="263508" name="Rectangle 340"/>
              <p:cNvSpPr>
                <a:spLocks noChangeArrowheads="1"/>
              </p:cNvSpPr>
              <p:nvPr/>
            </p:nvSpPr>
            <p:spPr bwMode="auto">
              <a:xfrm>
                <a:off x="405" y="2119"/>
                <a:ext cx="649" cy="444"/>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4000" b="1" dirty="0" smtClean="0">
                    <a:solidFill>
                      <a:srgbClr val="00CC00"/>
                    </a:solidFill>
                    <a:latin typeface="Kruti Dev 010" pitchFamily="2" charset="0"/>
                    <a:ea typeface="+mn-ea"/>
                  </a:rPr>
                  <a:t>जे-ई</a:t>
                </a:r>
                <a:endParaRPr lang="en-US" sz="4000" b="1" dirty="0">
                  <a:solidFill>
                    <a:srgbClr val="00CC00"/>
                  </a:solidFill>
                  <a:latin typeface="Kruti Dev 010" pitchFamily="2" charset="0"/>
                  <a:ea typeface="+mn-ea"/>
                </a:endParaRPr>
              </a:p>
            </p:txBody>
          </p:sp>
          <p:sp>
            <p:nvSpPr>
              <p:cNvPr id="263509" name="Rectangle 341"/>
              <p:cNvSpPr>
                <a:spLocks noChangeArrowheads="1"/>
              </p:cNvSpPr>
              <p:nvPr/>
            </p:nvSpPr>
            <p:spPr bwMode="auto">
              <a:xfrm>
                <a:off x="1426" y="1311"/>
                <a:ext cx="564" cy="67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dirty="0" smtClean="0">
                    <a:ln>
                      <a:solidFill>
                        <a:srgbClr val="FF3300"/>
                      </a:solidFill>
                    </a:ln>
                    <a:latin typeface="Kruti Dev 010" pitchFamily="2" charset="0"/>
                  </a:rPr>
                  <a:t>४३०</a:t>
                </a:r>
                <a:endParaRPr lang="en-US" dirty="0" smtClean="0">
                  <a:ln>
                    <a:solidFill>
                      <a:srgbClr val="FF3300"/>
                    </a:solidFill>
                  </a:ln>
                  <a:latin typeface="Kruti Dev 010" pitchFamily="2" charset="0"/>
                </a:endParaRPr>
              </a:p>
              <a:p>
                <a:pPr>
                  <a:defRPr/>
                </a:pPr>
                <a:endParaRPr lang="en-US" sz="2800" b="1" dirty="0">
                  <a:solidFill>
                    <a:schemeClr val="folHlink"/>
                  </a:solidFill>
                  <a:latin typeface="Kruti Dev 010" pitchFamily="2" charset="0"/>
                  <a:ea typeface="+mn-ea"/>
                </a:endParaRPr>
              </a:p>
            </p:txBody>
          </p:sp>
          <p:sp>
            <p:nvSpPr>
              <p:cNvPr id="263510" name="Rectangle 342"/>
              <p:cNvSpPr>
                <a:spLocks noChangeArrowheads="1"/>
              </p:cNvSpPr>
              <p:nvPr/>
            </p:nvSpPr>
            <p:spPr bwMode="auto">
              <a:xfrm>
                <a:off x="2204" y="322"/>
                <a:ext cx="114"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endParaRPr lang="en-US" b="1" dirty="0">
                  <a:solidFill>
                    <a:srgbClr val="FEF800"/>
                  </a:solidFill>
                  <a:latin typeface="Kruti Dev 010" pitchFamily="2" charset="0"/>
                  <a:ea typeface="+mn-ea"/>
                </a:endParaRPr>
              </a:p>
            </p:txBody>
          </p:sp>
          <p:sp>
            <p:nvSpPr>
              <p:cNvPr id="263511" name="Rectangle 343"/>
              <p:cNvSpPr>
                <a:spLocks noChangeArrowheads="1"/>
              </p:cNvSpPr>
              <p:nvPr/>
            </p:nvSpPr>
            <p:spPr bwMode="auto">
              <a:xfrm>
                <a:off x="2469" y="3425"/>
                <a:ext cx="1097"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smtClean="0">
                    <a:solidFill>
                      <a:srgbClr val="00CC00"/>
                    </a:solidFill>
                    <a:latin typeface="Kruti Dev 010" pitchFamily="2" charset="0"/>
                    <a:ea typeface="+mn-ea"/>
                  </a:rPr>
                  <a:t>जेड-इ-एन</a:t>
                </a:r>
                <a:endParaRPr lang="en-US" sz="3200" b="1" dirty="0">
                  <a:solidFill>
                    <a:srgbClr val="00CC00"/>
                  </a:solidFill>
                  <a:latin typeface="Kruti Dev 010" pitchFamily="2" charset="0"/>
                  <a:ea typeface="+mn-ea"/>
                </a:endParaRPr>
              </a:p>
            </p:txBody>
          </p:sp>
          <p:sp>
            <p:nvSpPr>
              <p:cNvPr id="263512" name="Rectangle 344"/>
              <p:cNvSpPr>
                <a:spLocks noChangeArrowheads="1"/>
              </p:cNvSpPr>
              <p:nvPr/>
            </p:nvSpPr>
            <p:spPr bwMode="auto">
              <a:xfrm>
                <a:off x="2013" y="2295"/>
                <a:ext cx="1801"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smtClean="0">
                    <a:solidFill>
                      <a:schemeClr val="folHlink"/>
                    </a:solidFill>
                    <a:latin typeface="Kruti Dev 010" pitchFamily="2" charset="0"/>
                    <a:ea typeface="+mn-ea"/>
                  </a:rPr>
                  <a:t>प्रेरितो के काम</a:t>
                </a:r>
                <a:endParaRPr lang="en-US" b="1" dirty="0">
                  <a:solidFill>
                    <a:schemeClr val="folHlink"/>
                  </a:solidFill>
                  <a:latin typeface="Kruti Dev 010" pitchFamily="2" charset="0"/>
                  <a:ea typeface="+mn-ea"/>
                </a:endParaRPr>
              </a:p>
            </p:txBody>
          </p:sp>
          <p:sp>
            <p:nvSpPr>
              <p:cNvPr id="263513" name="Rectangle 345"/>
              <p:cNvSpPr>
                <a:spLocks noChangeArrowheads="1"/>
              </p:cNvSpPr>
              <p:nvPr/>
            </p:nvSpPr>
            <p:spPr bwMode="auto">
              <a:xfrm>
                <a:off x="4533" y="641"/>
                <a:ext cx="812"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smtClean="0">
                    <a:solidFill>
                      <a:srgbClr val="FF3300"/>
                    </a:solidFill>
                    <a:latin typeface="Kruti Dev 010" pitchFamily="2" charset="0"/>
                    <a:ea typeface="+mn-ea"/>
                  </a:rPr>
                  <a:t>पत्रियां</a:t>
                </a:r>
                <a:endParaRPr lang="en-US" b="1" dirty="0">
                  <a:solidFill>
                    <a:srgbClr val="FF3300"/>
                  </a:solidFill>
                  <a:latin typeface="Kruti Dev 010" pitchFamily="2" charset="0"/>
                  <a:ea typeface="+mn-ea"/>
                </a:endParaRPr>
              </a:p>
            </p:txBody>
          </p:sp>
          <p:sp>
            <p:nvSpPr>
              <p:cNvPr id="263514" name="Rectangle 346"/>
              <p:cNvSpPr>
                <a:spLocks noChangeArrowheads="1"/>
              </p:cNvSpPr>
              <p:nvPr/>
            </p:nvSpPr>
            <p:spPr bwMode="auto">
              <a:xfrm>
                <a:off x="3564" y="118"/>
                <a:ext cx="1170"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smtClean="0">
                    <a:solidFill>
                      <a:srgbClr val="00CC00"/>
                    </a:solidFill>
                    <a:latin typeface="Kruti Dev 010" pitchFamily="2" charset="0"/>
                    <a:ea typeface="+mn-ea"/>
                  </a:rPr>
                  <a:t>कादेश बर्ने</a:t>
                </a:r>
                <a:endParaRPr lang="en-US" sz="3200" b="1" dirty="0">
                  <a:solidFill>
                    <a:srgbClr val="00CC00"/>
                  </a:solidFill>
                  <a:latin typeface="Kruti Dev 010" pitchFamily="2" charset="0"/>
                  <a:ea typeface="+mn-ea"/>
                </a:endParaRPr>
              </a:p>
            </p:txBody>
          </p:sp>
          <p:sp>
            <p:nvSpPr>
              <p:cNvPr id="263515" name="Rectangle 347"/>
              <p:cNvSpPr>
                <a:spLocks noChangeArrowheads="1"/>
              </p:cNvSpPr>
              <p:nvPr/>
            </p:nvSpPr>
            <p:spPr bwMode="auto">
              <a:xfrm>
                <a:off x="2944" y="2704"/>
                <a:ext cx="564" cy="67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dirty="0" smtClean="0">
                    <a:ln>
                      <a:solidFill>
                        <a:srgbClr val="FF3300"/>
                      </a:solidFill>
                    </a:ln>
                    <a:latin typeface="Kruti Dev 010" pitchFamily="2" charset="0"/>
                  </a:rPr>
                  <a:t>३५०</a:t>
                </a:r>
                <a:endParaRPr lang="en-US" dirty="0" smtClean="0">
                  <a:ln>
                    <a:solidFill>
                      <a:srgbClr val="FF3300"/>
                    </a:solidFill>
                  </a:ln>
                  <a:latin typeface="Kruti Dev 010" pitchFamily="2" charset="0"/>
                </a:endParaRPr>
              </a:p>
              <a:p>
                <a:pPr>
                  <a:defRPr/>
                </a:pPr>
                <a:endParaRPr lang="en-US" sz="2800" b="1" dirty="0">
                  <a:solidFill>
                    <a:srgbClr val="FEF800"/>
                  </a:solidFill>
                  <a:latin typeface="Kruti Dev 010" pitchFamily="2" charset="0"/>
                  <a:ea typeface="+mn-ea"/>
                </a:endParaRPr>
              </a:p>
            </p:txBody>
          </p:sp>
          <p:sp>
            <p:nvSpPr>
              <p:cNvPr id="263516" name="Rectangle 348"/>
              <p:cNvSpPr>
                <a:spLocks noChangeArrowheads="1"/>
              </p:cNvSpPr>
              <p:nvPr/>
            </p:nvSpPr>
            <p:spPr bwMode="auto">
              <a:xfrm>
                <a:off x="3531" y="2605"/>
                <a:ext cx="870" cy="444"/>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en-US" sz="2800" b="1" dirty="0">
                    <a:solidFill>
                      <a:srgbClr val="00CC00"/>
                    </a:solidFill>
                    <a:latin typeface="Kruti Dev 010" pitchFamily="2" charset="0"/>
                    <a:ea typeface="+mn-ea"/>
                  </a:rPr>
                  <a:t> </a:t>
                </a:r>
                <a:r>
                  <a:rPr lang="x-none" sz="4000" b="1" dirty="0" smtClean="0">
                    <a:solidFill>
                      <a:srgbClr val="00CC00"/>
                    </a:solidFill>
                    <a:latin typeface="Kruti Dev 010" pitchFamily="2" charset="0"/>
                    <a:ea typeface="+mn-ea"/>
                  </a:rPr>
                  <a:t>यहूदा</a:t>
                </a:r>
                <a:endParaRPr lang="en-US" sz="4000" b="1" dirty="0">
                  <a:solidFill>
                    <a:srgbClr val="00CC00"/>
                  </a:solidFill>
                  <a:latin typeface="Kruti Dev 010" pitchFamily="2" charset="0"/>
                  <a:ea typeface="+mn-ea"/>
                </a:endParaRPr>
              </a:p>
            </p:txBody>
          </p:sp>
          <p:sp>
            <p:nvSpPr>
              <p:cNvPr id="263517" name="Rectangle 349"/>
              <p:cNvSpPr>
                <a:spLocks noChangeArrowheads="1"/>
              </p:cNvSpPr>
              <p:nvPr/>
            </p:nvSpPr>
            <p:spPr bwMode="auto">
              <a:xfrm>
                <a:off x="2332" y="1539"/>
                <a:ext cx="448" cy="71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4000" dirty="0" smtClean="0">
                    <a:ln>
                      <a:solidFill>
                        <a:srgbClr val="FF3300"/>
                      </a:solidFill>
                    </a:ln>
                    <a:latin typeface="Kruti Dev 010" pitchFamily="2" charset="0"/>
                  </a:rPr>
                  <a:t>७०</a:t>
                </a:r>
                <a:endParaRPr lang="en-US" sz="4000" dirty="0" smtClean="0">
                  <a:ln>
                    <a:solidFill>
                      <a:srgbClr val="FF3300"/>
                    </a:solidFill>
                  </a:ln>
                  <a:latin typeface="Kruti Dev 010" pitchFamily="2" charset="0"/>
                </a:endParaRPr>
              </a:p>
              <a:p>
                <a:pPr>
                  <a:defRPr/>
                </a:pPr>
                <a:endParaRPr lang="en-US" sz="2800" b="1" dirty="0">
                  <a:solidFill>
                    <a:schemeClr val="folHlink"/>
                  </a:solidFill>
                  <a:latin typeface="Kruti Dev 010" pitchFamily="2" charset="0"/>
                  <a:ea typeface="+mn-ea"/>
                </a:endParaRPr>
              </a:p>
            </p:txBody>
          </p:sp>
          <p:sp>
            <p:nvSpPr>
              <p:cNvPr id="263520" name="Rectangle 352"/>
              <p:cNvSpPr>
                <a:spLocks noChangeArrowheads="1"/>
              </p:cNvSpPr>
              <p:nvPr/>
            </p:nvSpPr>
            <p:spPr bwMode="auto">
              <a:xfrm>
                <a:off x="3734" y="551"/>
                <a:ext cx="448" cy="71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4000" dirty="0" smtClean="0">
                    <a:ln>
                      <a:solidFill>
                        <a:srgbClr val="FFFF66"/>
                      </a:solidFill>
                    </a:ln>
                    <a:latin typeface="Kruti Dev 010" pitchFamily="2" charset="0"/>
                  </a:rPr>
                  <a:t>४०</a:t>
                </a:r>
                <a:endParaRPr lang="en-US" sz="4000" dirty="0" smtClean="0">
                  <a:ln>
                    <a:solidFill>
                      <a:srgbClr val="FFFF66"/>
                    </a:solidFill>
                  </a:ln>
                  <a:latin typeface="Kruti Dev 010" pitchFamily="2" charset="0"/>
                </a:endParaRPr>
              </a:p>
              <a:p>
                <a:pPr>
                  <a:defRPr/>
                </a:pPr>
                <a:endParaRPr lang="en-US" sz="2800" b="1" dirty="0">
                  <a:solidFill>
                    <a:schemeClr val="folHlink"/>
                  </a:solidFill>
                  <a:latin typeface="Kruti Dev 010" pitchFamily="2" charset="0"/>
                  <a:ea typeface="+mn-ea"/>
                </a:endParaRPr>
              </a:p>
            </p:txBody>
          </p:sp>
          <p:sp>
            <p:nvSpPr>
              <p:cNvPr id="263522" name="Rectangle 354"/>
              <p:cNvSpPr>
                <a:spLocks noChangeArrowheads="1"/>
              </p:cNvSpPr>
              <p:nvPr/>
            </p:nvSpPr>
            <p:spPr bwMode="auto">
              <a:xfrm>
                <a:off x="0" y="3061"/>
                <a:ext cx="1526"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smtClean="0">
                    <a:solidFill>
                      <a:srgbClr val="FF3300"/>
                    </a:solidFill>
                    <a:latin typeface="Kruti Dev 010" pitchFamily="2" charset="0"/>
                    <a:ea typeface="+mn-ea"/>
                  </a:rPr>
                  <a:t>प्रकाशितवाक्य</a:t>
                </a:r>
                <a:endParaRPr lang="en-US" sz="3200" b="1" dirty="0">
                  <a:solidFill>
                    <a:srgbClr val="FF3300"/>
                  </a:solidFill>
                  <a:latin typeface="Kruti Dev 010" pitchFamily="2" charset="0"/>
                  <a:ea typeface="+mn-ea"/>
                </a:endParaRPr>
              </a:p>
            </p:txBody>
          </p:sp>
          <p:sp>
            <p:nvSpPr>
              <p:cNvPr id="263523" name="Rectangle 355"/>
              <p:cNvSpPr>
                <a:spLocks noChangeArrowheads="1"/>
              </p:cNvSpPr>
              <p:nvPr/>
            </p:nvSpPr>
            <p:spPr bwMode="auto">
              <a:xfrm>
                <a:off x="3806" y="1793"/>
                <a:ext cx="1529"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smtClean="0">
                    <a:solidFill>
                      <a:srgbClr val="FF3300"/>
                    </a:solidFill>
                    <a:latin typeface="Kruti Dev 010" pitchFamily="2" charset="0"/>
                    <a:ea typeface="+mn-ea"/>
                  </a:rPr>
                  <a:t>भविष्यवक्ता</a:t>
                </a:r>
                <a:endParaRPr lang="en-US" b="1" dirty="0">
                  <a:solidFill>
                    <a:srgbClr val="FF3300"/>
                  </a:solidFill>
                  <a:latin typeface="Kruti Dev 010" pitchFamily="2" charset="0"/>
                  <a:ea typeface="+mn-ea"/>
                </a:endParaRPr>
              </a:p>
            </p:txBody>
          </p:sp>
        </p:grpSp>
        <p:grpSp>
          <p:nvGrpSpPr>
            <p:cNvPr id="102" name="Group 101"/>
            <p:cNvGrpSpPr/>
            <p:nvPr/>
          </p:nvGrpSpPr>
          <p:grpSpPr>
            <a:xfrm>
              <a:off x="479425" y="104775"/>
              <a:ext cx="8523163" cy="6623467"/>
              <a:chOff x="479425" y="104775"/>
              <a:chExt cx="8523163" cy="6623467"/>
            </a:xfrm>
          </p:grpSpPr>
          <p:sp>
            <p:nvSpPr>
              <p:cNvPr id="27653" name="Text Box 361"/>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7654" name="Text Box 367"/>
              <p:cNvSpPr txBox="1">
                <a:spLocks noChangeArrowheads="1"/>
              </p:cNvSpPr>
              <p:nvPr/>
            </p:nvSpPr>
            <p:spPr bwMode="auto">
              <a:xfrm>
                <a:off x="479425" y="6443663"/>
                <a:ext cx="728083" cy="230832"/>
              </a:xfrm>
              <a:prstGeom prst="rect">
                <a:avLst/>
              </a:prstGeom>
              <a:noFill/>
              <a:ln w="12700">
                <a:noFill/>
                <a:miter lim="800000"/>
                <a:headEnd/>
                <a:tailEnd/>
              </a:ln>
            </p:spPr>
            <p:txBody>
              <a:bodyPr wrap="none" anchor="ctr">
                <a:spAutoFit/>
              </a:bodyPr>
              <a:lstStyle/>
              <a:p>
                <a:pPr algn="ctr">
                  <a:spcBef>
                    <a:spcPct val="50000"/>
                  </a:spcBef>
                </a:pPr>
                <a:r>
                  <a:rPr lang="en-US" sz="900" b="1">
                    <a:solidFill>
                      <a:srgbClr val="FFFFFF"/>
                    </a:solidFill>
                    <a:latin typeface="Kruti Dev 010" pitchFamily="2" charset="0"/>
                  </a:rPr>
                  <a:t>©2006 TBBMI</a:t>
                </a:r>
              </a:p>
            </p:txBody>
          </p:sp>
          <p:sp>
            <p:nvSpPr>
              <p:cNvPr id="263536" name="Rectangle 368"/>
              <p:cNvSpPr>
                <a:spLocks noChangeArrowheads="1"/>
              </p:cNvSpPr>
              <p:nvPr/>
            </p:nvSpPr>
            <p:spPr bwMode="auto">
              <a:xfrm>
                <a:off x="7581900" y="6437313"/>
                <a:ext cx="611065"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9.65.06.</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63537" name="Rectangle 369"/>
              <p:cNvSpPr>
                <a:spLocks noChangeArrowheads="1"/>
              </p:cNvSpPr>
              <p:nvPr/>
            </p:nvSpPr>
            <p:spPr bwMode="auto">
              <a:xfrm>
                <a:off x="8128000"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25</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7657" name="Text Box 370"/>
              <p:cNvSpPr txBox="1">
                <a:spLocks noChangeArrowheads="1"/>
              </p:cNvSpPr>
              <p:nvPr/>
            </p:nvSpPr>
            <p:spPr bwMode="auto">
              <a:xfrm>
                <a:off x="8535988" y="6389688"/>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1</a:t>
                </a:r>
              </a:p>
            </p:txBody>
          </p:sp>
        </p:grpSp>
      </p:grpSp>
      <p:pic>
        <p:nvPicPr>
          <p:cNvPr id="104" name="Picture 103"/>
          <p:cNvPicPr/>
          <p:nvPr/>
        </p:nvPicPr>
        <p:blipFill>
          <a:blip r:embed="rId3"/>
          <a:srcRect/>
          <a:stretch>
            <a:fillRect/>
          </a:stretch>
        </p:blipFill>
        <p:spPr bwMode="auto">
          <a:xfrm>
            <a:off x="-220717" y="0"/>
            <a:ext cx="9522372" cy="6858000"/>
          </a:xfrm>
          <a:prstGeom prst="rect">
            <a:avLst/>
          </a:prstGeom>
          <a:noFill/>
        </p:spPr>
      </p:pic>
      <p:sp>
        <p:nvSpPr>
          <p:cNvPr id="105" name="Rectangle 169"/>
          <p:cNvSpPr>
            <a:spLocks noChangeArrowheads="1"/>
          </p:cNvSpPr>
          <p:nvPr/>
        </p:nvSpPr>
        <p:spPr bwMode="auto">
          <a:xfrm>
            <a:off x="-280495" y="0"/>
            <a:ext cx="9582150" cy="6858000"/>
          </a:xfrm>
          <a:prstGeom prst="rect">
            <a:avLst/>
          </a:prstGeom>
          <a:solidFill>
            <a:srgbClr val="000000">
              <a:alpha val="50195"/>
            </a:srgbClr>
          </a:solidFill>
          <a:ln w="9525">
            <a:noFill/>
            <a:miter lim="800000"/>
            <a:headEnd/>
            <a:tailEnd/>
          </a:ln>
        </p:spPr>
        <p:txBody>
          <a:bodyPr wrap="none" anchor="ctr"/>
          <a:lstStyle/>
          <a:p>
            <a:endParaRPr lang="en-US">
              <a:latin typeface="Kruti Dev 010" pitchFamily="2" charset="0"/>
            </a:endParaRPr>
          </a:p>
        </p:txBody>
      </p:sp>
      <p:sp>
        <p:nvSpPr>
          <p:cNvPr id="106" name="Text Box 359"/>
          <p:cNvSpPr txBox="1">
            <a:spLocks noChangeArrowheads="1"/>
          </p:cNvSpPr>
          <p:nvPr/>
        </p:nvSpPr>
        <p:spPr bwMode="auto">
          <a:xfrm>
            <a:off x="1" y="383392"/>
            <a:ext cx="9143999" cy="6001643"/>
          </a:xfrm>
          <a:prstGeom prst="rect">
            <a:avLst/>
          </a:prstGeom>
          <a:noFill/>
          <a:ln w="12700">
            <a:noFill/>
            <a:miter lim="800000"/>
            <a:headEnd/>
            <a:tailEnd/>
          </a:ln>
          <a:effectLst>
            <a:outerShdw blurRad="63500" dist="125724" dir="2700000" algn="ctr" rotWithShape="0">
              <a:srgbClr val="000000">
                <a:alpha val="74998"/>
              </a:srgbClr>
            </a:outerShdw>
          </a:effectLst>
        </p:spPr>
        <p:txBody>
          <a:bodyPr wrap="square">
            <a:spAutoFit/>
          </a:bodyPr>
          <a:lstStyle/>
          <a:p>
            <a:pPr algn="ctr">
              <a:spcBef>
                <a:spcPct val="50000"/>
              </a:spcBef>
              <a:defRPr/>
            </a:pPr>
            <a:r>
              <a:rPr lang="en-US" sz="4800" b="1" dirty="0" err="1">
                <a:ln>
                  <a:solidFill>
                    <a:srgbClr val="00FFFF"/>
                  </a:solidFill>
                </a:ln>
                <a:solidFill>
                  <a:srgbClr val="33FBFB"/>
                </a:solidFill>
                <a:effectLst>
                  <a:outerShdw blurRad="38100" dist="38100" dir="2700000" algn="tl">
                    <a:srgbClr val="000000">
                      <a:alpha val="43137"/>
                    </a:srgbClr>
                  </a:outerShdw>
                </a:effectLst>
                <a:latin typeface="Kruti Dev 010" pitchFamily="2" charset="0"/>
                <a:ea typeface="ＭＳ Ｐゴシック" pitchFamily="-84" charset="-128"/>
              </a:rPr>
              <a:t>leLr</a:t>
            </a:r>
            <a:r>
              <a:rPr lang="en-US" sz="4800" b="1" dirty="0">
                <a:ln>
                  <a:solidFill>
                    <a:srgbClr val="00FFFF"/>
                  </a:solidFill>
                </a:ln>
                <a:solidFill>
                  <a:srgbClr val="33FBFB"/>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4800" b="1" dirty="0" err="1">
                <a:ln>
                  <a:solidFill>
                    <a:srgbClr val="00FFFF"/>
                  </a:solidFill>
                </a:ln>
                <a:solidFill>
                  <a:srgbClr val="33FBFB"/>
                </a:solidFill>
                <a:effectLst>
                  <a:outerShdw blurRad="38100" dist="38100" dir="2700000" algn="tl">
                    <a:srgbClr val="000000">
                      <a:alpha val="43137"/>
                    </a:srgbClr>
                  </a:outerShdw>
                </a:effectLst>
                <a:latin typeface="Kruti Dev 010" pitchFamily="2" charset="0"/>
                <a:ea typeface="ＭＳ Ｐゴシック" pitchFamily="-84" charset="-128"/>
              </a:rPr>
              <a:t>kVuk;sa</a:t>
            </a:r>
            <a:r>
              <a:rPr lang="en-US" sz="4800" b="1" dirty="0">
                <a:ln>
                  <a:solidFill>
                    <a:srgbClr val="00FFFF"/>
                  </a:solidFill>
                </a:ln>
                <a:solidFill>
                  <a:srgbClr val="33FBFB"/>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9600" b="1" dirty="0">
                <a:ln>
                  <a:solidFill>
                    <a:srgbClr val="00FFFF"/>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9600" b="1" dirty="0">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9600" b="1"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izHkq</a:t>
            </a:r>
            <a:r>
              <a:rPr lang="en-US" sz="9600" b="1"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9600" b="1"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h'kq</a:t>
            </a:r>
            <a:r>
              <a:rPr lang="en-US" sz="9600" b="1"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9600" b="1"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elhg</a:t>
            </a:r>
            <a:r>
              <a:rPr lang="en-US" sz="9600" b="1"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dh </a:t>
            </a:r>
            <a:r>
              <a:rPr lang="en-US" sz="9600" b="1"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lsodkbZ</a:t>
            </a:r>
            <a:r>
              <a:rPr lang="en-US" sz="9600" b="1"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dh </a:t>
            </a:r>
            <a:r>
              <a:rPr lang="en-US" sz="9600" b="1"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vksj</a:t>
            </a:r>
            <a:r>
              <a:rPr lang="en-US" sz="9600" b="1"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9600" b="1"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ys</a:t>
            </a:r>
            <a:r>
              <a:rPr lang="en-US" sz="9600" b="1"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9600" b="1"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pyrh</a:t>
            </a:r>
            <a:r>
              <a:rPr lang="en-US" sz="9600" b="1"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gS ---</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200"/>
          <p:cNvSpPr>
            <a:spLocks noChangeArrowheads="1"/>
          </p:cNvSpPr>
          <p:nvPr/>
        </p:nvSpPr>
        <p:spPr bwMode="auto">
          <a:xfrm>
            <a:off x="7153275" y="4510088"/>
            <a:ext cx="2174875" cy="454025"/>
          </a:xfrm>
          <a:prstGeom prst="rect">
            <a:avLst/>
          </a:prstGeom>
          <a:noFill/>
          <a:ln w="12700">
            <a:noFill/>
            <a:miter lim="800000"/>
            <a:headEnd/>
            <a:tailEnd/>
          </a:ln>
        </p:spPr>
        <p:txBody>
          <a:bodyPr lIns="90487" tIns="44450" rIns="90487" bIns="44450">
            <a:spAutoFit/>
          </a:bodyPr>
          <a:lstStyle/>
          <a:p>
            <a:r>
              <a:rPr lang="en-US" sz="2400" b="1">
                <a:solidFill>
                  <a:srgbClr val="01247D"/>
                </a:solidFill>
                <a:latin typeface="Lucida Handwriting" pitchFamily="66" charset="0"/>
              </a:rPr>
              <a:t>Telescope</a:t>
            </a:r>
          </a:p>
        </p:txBody>
      </p:sp>
      <p:sp>
        <p:nvSpPr>
          <p:cNvPr id="28676" name="Text Box 205"/>
          <p:cNvSpPr txBox="1">
            <a:spLocks noChangeArrowheads="1"/>
          </p:cNvSpPr>
          <p:nvPr/>
        </p:nvSpPr>
        <p:spPr bwMode="auto">
          <a:xfrm>
            <a:off x="6854825" y="3730625"/>
            <a:ext cx="2795588" cy="457200"/>
          </a:xfrm>
          <a:prstGeom prst="rect">
            <a:avLst/>
          </a:prstGeom>
          <a:noFill/>
          <a:ln w="12700">
            <a:noFill/>
            <a:miter lim="800000"/>
            <a:headEnd/>
            <a:tailEnd/>
          </a:ln>
        </p:spPr>
        <p:txBody>
          <a:bodyPr>
            <a:spAutoFit/>
          </a:bodyPr>
          <a:lstStyle/>
          <a:p>
            <a:r>
              <a:rPr lang="en-US" sz="2400" b="1">
                <a:solidFill>
                  <a:srgbClr val="01247D"/>
                </a:solidFill>
                <a:latin typeface="Lucida Handwriting" pitchFamily="66" charset="0"/>
              </a:rPr>
              <a:t>Fulfillment</a:t>
            </a:r>
            <a:endParaRPr lang="en-US">
              <a:solidFill>
                <a:srgbClr val="01247D"/>
              </a:solidFill>
              <a:latin typeface="Times" pitchFamily="18" charset="0"/>
            </a:endParaRPr>
          </a:p>
        </p:txBody>
      </p:sp>
      <p:sp>
        <p:nvSpPr>
          <p:cNvPr id="28685" name="Text Box 361"/>
          <p:cNvSpPr txBox="1">
            <a:spLocks noChangeArrowheads="1"/>
          </p:cNvSpPr>
          <p:nvPr/>
        </p:nvSpPr>
        <p:spPr bwMode="auto">
          <a:xfrm>
            <a:off x="8720138" y="104775"/>
            <a:ext cx="260350" cy="396875"/>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rPr>
              <a:t> </a:t>
            </a:r>
          </a:p>
        </p:txBody>
      </p:sp>
      <p:grpSp>
        <p:nvGrpSpPr>
          <p:cNvPr id="108" name="Group 263"/>
          <p:cNvGrpSpPr>
            <a:grpSpLocks/>
          </p:cNvGrpSpPr>
          <p:nvPr/>
        </p:nvGrpSpPr>
        <p:grpSpPr bwMode="auto">
          <a:xfrm>
            <a:off x="0" y="0"/>
            <a:ext cx="10010776" cy="6858000"/>
            <a:chOff x="-218" y="0"/>
            <a:chExt cx="6242" cy="4320"/>
          </a:xfrm>
        </p:grpSpPr>
        <p:sp>
          <p:nvSpPr>
            <p:cNvPr id="109" name="Rectangle 264"/>
            <p:cNvSpPr>
              <a:spLocks noChangeArrowheads="1"/>
            </p:cNvSpPr>
            <p:nvPr/>
          </p:nvSpPr>
          <p:spPr bwMode="auto">
            <a:xfrm>
              <a:off x="1992" y="191"/>
              <a:ext cx="181" cy="190"/>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Times" pitchFamily="18" charset="0"/>
              </a:endParaRPr>
            </a:p>
          </p:txBody>
        </p:sp>
        <p:sp>
          <p:nvSpPr>
            <p:cNvPr id="110" name="Rectangle 265"/>
            <p:cNvSpPr>
              <a:spLocks noChangeArrowheads="1"/>
            </p:cNvSpPr>
            <p:nvPr/>
          </p:nvSpPr>
          <p:spPr bwMode="auto">
            <a:xfrm>
              <a:off x="1993" y="396"/>
              <a:ext cx="200" cy="190"/>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Times" pitchFamily="18" charset="0"/>
              </a:endParaRPr>
            </a:p>
          </p:txBody>
        </p:sp>
        <p:sp>
          <p:nvSpPr>
            <p:cNvPr id="111" name="Rectangle 266"/>
            <p:cNvSpPr>
              <a:spLocks noChangeArrowheads="1"/>
            </p:cNvSpPr>
            <p:nvPr/>
          </p:nvSpPr>
          <p:spPr bwMode="auto">
            <a:xfrm>
              <a:off x="2155" y="107"/>
              <a:ext cx="1056" cy="248"/>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a:solidFill>
                    <a:srgbClr val="30F6FD"/>
                  </a:solidFill>
                  <a:latin typeface="Lucida Handwriting" charset="0"/>
                  <a:ea typeface="+mn-ea"/>
                </a:rPr>
                <a:t>1600 years</a:t>
              </a:r>
            </a:p>
          </p:txBody>
        </p:sp>
        <p:sp>
          <p:nvSpPr>
            <p:cNvPr id="112" name="Rectangle 267"/>
            <p:cNvSpPr>
              <a:spLocks noChangeArrowheads="1"/>
            </p:cNvSpPr>
            <p:nvPr/>
          </p:nvSpPr>
          <p:spPr bwMode="auto">
            <a:xfrm>
              <a:off x="2151" y="335"/>
              <a:ext cx="1077" cy="248"/>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a:solidFill>
                    <a:srgbClr val="30F6FD"/>
                  </a:solidFill>
                  <a:latin typeface="Lucida Handwriting" charset="0"/>
                  <a:ea typeface="+mn-ea"/>
                </a:rPr>
                <a:t>40 authors</a:t>
              </a:r>
            </a:p>
          </p:txBody>
        </p:sp>
        <p:sp>
          <p:nvSpPr>
            <p:cNvPr id="113" name="Rectangle 268"/>
            <p:cNvSpPr>
              <a:spLocks noChangeArrowheads="1"/>
            </p:cNvSpPr>
            <p:nvPr/>
          </p:nvSpPr>
          <p:spPr bwMode="auto">
            <a:xfrm>
              <a:off x="2312" y="610"/>
              <a:ext cx="1062" cy="21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1600" b="1" dirty="0">
                  <a:solidFill>
                    <a:srgbClr val="30F6FD"/>
                  </a:solidFill>
                  <a:latin typeface="Times" charset="0"/>
                  <a:ea typeface="+mn-ea"/>
                </a:rPr>
                <a:t>ONE THEME:</a:t>
              </a:r>
            </a:p>
          </p:txBody>
        </p:sp>
        <p:sp>
          <p:nvSpPr>
            <p:cNvPr id="114" name="Rectangle 269"/>
            <p:cNvSpPr>
              <a:spLocks noChangeArrowheads="1"/>
            </p:cNvSpPr>
            <p:nvPr/>
          </p:nvSpPr>
          <p:spPr bwMode="auto">
            <a:xfrm>
              <a:off x="1990" y="638"/>
              <a:ext cx="192" cy="190"/>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Times" pitchFamily="18" charset="0"/>
              </a:endParaRPr>
            </a:p>
          </p:txBody>
        </p:sp>
        <p:sp>
          <p:nvSpPr>
            <p:cNvPr id="115" name="Rectangle 270"/>
            <p:cNvSpPr>
              <a:spLocks noChangeArrowheads="1"/>
            </p:cNvSpPr>
            <p:nvPr/>
          </p:nvSpPr>
          <p:spPr bwMode="auto">
            <a:xfrm>
              <a:off x="1925" y="743"/>
              <a:ext cx="1804" cy="248"/>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a:solidFill>
                    <a:srgbClr val="30F6FD"/>
                  </a:solidFill>
                  <a:latin typeface="Lucida Handwriting" charset="0"/>
                  <a:ea typeface="+mn-ea"/>
                </a:rPr>
                <a:t>the glory of God</a:t>
              </a:r>
            </a:p>
          </p:txBody>
        </p:sp>
        <p:sp>
          <p:nvSpPr>
            <p:cNvPr id="116" name="Rectangle 271"/>
            <p:cNvSpPr>
              <a:spLocks noChangeArrowheads="1"/>
            </p:cNvSpPr>
            <p:nvPr/>
          </p:nvSpPr>
          <p:spPr bwMode="auto">
            <a:xfrm>
              <a:off x="4088" y="447"/>
              <a:ext cx="1414" cy="594"/>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altLang="en-US" sz="2800" b="1" dirty="0">
                  <a:solidFill>
                    <a:srgbClr val="30F6FD"/>
                  </a:solidFill>
                  <a:latin typeface="Lucida Handwriting" pitchFamily="66" charset="0"/>
                  <a:ea typeface="ＭＳ Ｐゴシック" pitchFamily="-84" charset="-128"/>
                </a:rPr>
                <a:t>“</a:t>
              </a:r>
              <a:r>
                <a:rPr lang="en-US" sz="2800" b="1" dirty="0">
                  <a:solidFill>
                    <a:srgbClr val="30F6FD"/>
                  </a:solidFill>
                  <a:latin typeface="Lucida Handwriting" pitchFamily="66" charset="0"/>
                  <a:ea typeface="ＭＳ Ｐゴシック" pitchFamily="-84" charset="-128"/>
                </a:rPr>
                <a:t>NEW</a:t>
              </a:r>
              <a:r>
                <a:rPr lang="en-US" altLang="en-US" sz="2800" b="1" dirty="0">
                  <a:solidFill>
                    <a:srgbClr val="30F6FD"/>
                  </a:solidFill>
                  <a:latin typeface="Lucida Handwriting" pitchFamily="66" charset="0"/>
                  <a:ea typeface="ＭＳ Ｐゴシック" pitchFamily="-84" charset="-128"/>
                </a:rPr>
                <a:t>”</a:t>
              </a:r>
              <a:r>
                <a:rPr lang="en-US" sz="2800" b="1" dirty="0">
                  <a:solidFill>
                    <a:srgbClr val="30F6FD"/>
                  </a:solidFill>
                  <a:latin typeface="Lucida Handwriting" pitchFamily="66" charset="0"/>
                  <a:ea typeface="ＭＳ Ｐゴシック" pitchFamily="-84" charset="-128"/>
                </a:rPr>
                <a:t>  </a:t>
              </a:r>
            </a:p>
            <a:p>
              <a:pPr algn="ctr">
                <a:defRPr/>
              </a:pPr>
              <a:r>
                <a:rPr lang="en-US" sz="2800" b="1" dirty="0">
                  <a:solidFill>
                    <a:srgbClr val="30F6FD"/>
                  </a:solidFill>
                  <a:latin typeface="Lucida Handwriting" pitchFamily="66" charset="0"/>
                  <a:ea typeface="ＭＳ Ｐゴシック" pitchFamily="-84" charset="-128"/>
                </a:rPr>
                <a:t>Testament</a:t>
              </a:r>
            </a:p>
          </p:txBody>
        </p:sp>
        <p:sp>
          <p:nvSpPr>
            <p:cNvPr id="117" name="Rectangle 272"/>
            <p:cNvSpPr>
              <a:spLocks noChangeArrowheads="1"/>
            </p:cNvSpPr>
            <p:nvPr/>
          </p:nvSpPr>
          <p:spPr bwMode="auto">
            <a:xfrm>
              <a:off x="259" y="441"/>
              <a:ext cx="1402" cy="594"/>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2800" b="1" dirty="0">
                  <a:solidFill>
                    <a:srgbClr val="30F6FD"/>
                  </a:solidFill>
                  <a:latin typeface="Lucida Handwriting" pitchFamily="66" charset="0"/>
                  <a:ea typeface="ＭＳ Ｐゴシック" pitchFamily="-84" charset="-128"/>
                </a:rPr>
                <a:t> </a:t>
              </a:r>
              <a:r>
                <a:rPr lang="en-US" altLang="en-US" sz="2800" b="1" dirty="0">
                  <a:solidFill>
                    <a:srgbClr val="30F6FD"/>
                  </a:solidFill>
                  <a:latin typeface="Lucida Handwriting" pitchFamily="66" charset="0"/>
                  <a:ea typeface="ＭＳ Ｐゴシック" pitchFamily="-84" charset="-128"/>
                </a:rPr>
                <a:t>“</a:t>
              </a:r>
              <a:r>
                <a:rPr lang="en-US" sz="2800" b="1" dirty="0">
                  <a:solidFill>
                    <a:srgbClr val="30F6FD"/>
                  </a:solidFill>
                  <a:latin typeface="Lucida Handwriting" pitchFamily="66" charset="0"/>
                  <a:ea typeface="ＭＳ Ｐゴシック" pitchFamily="-84" charset="-128"/>
                </a:rPr>
                <a:t>OLD</a:t>
              </a:r>
              <a:r>
                <a:rPr lang="en-US" altLang="en-US" sz="2800" b="1" dirty="0">
                  <a:solidFill>
                    <a:srgbClr val="30F6FD"/>
                  </a:solidFill>
                  <a:latin typeface="Lucida Handwriting" pitchFamily="66" charset="0"/>
                  <a:ea typeface="ＭＳ Ｐゴシック" pitchFamily="-84" charset="-128"/>
                </a:rPr>
                <a:t>”</a:t>
              </a:r>
              <a:r>
                <a:rPr lang="en-US" sz="2800" b="1" dirty="0">
                  <a:solidFill>
                    <a:srgbClr val="30F6FD"/>
                  </a:solidFill>
                  <a:latin typeface="Lucida Handwriting" pitchFamily="66" charset="0"/>
                  <a:ea typeface="ＭＳ Ｐゴシック" pitchFamily="-84" charset="-128"/>
                </a:rPr>
                <a:t> </a:t>
              </a:r>
            </a:p>
            <a:p>
              <a:pPr algn="ctr">
                <a:defRPr/>
              </a:pPr>
              <a:r>
                <a:rPr lang="en-US" sz="2800" b="1" dirty="0">
                  <a:solidFill>
                    <a:srgbClr val="30F6FD"/>
                  </a:solidFill>
                  <a:latin typeface="Lucida Handwriting" pitchFamily="66" charset="0"/>
                  <a:ea typeface="ＭＳ Ｐゴシック" pitchFamily="-84" charset="-128"/>
                </a:rPr>
                <a:t>Testament</a:t>
              </a:r>
            </a:p>
          </p:txBody>
        </p:sp>
        <p:sp>
          <p:nvSpPr>
            <p:cNvPr id="118" name="Rectangle 273"/>
            <p:cNvSpPr>
              <a:spLocks noChangeArrowheads="1"/>
            </p:cNvSpPr>
            <p:nvPr/>
          </p:nvSpPr>
          <p:spPr bwMode="auto">
            <a:xfrm>
              <a:off x="72" y="592"/>
              <a:ext cx="515" cy="19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Times" charset="0"/>
                <a:ea typeface="+mn-ea"/>
              </a:endParaRPr>
            </a:p>
          </p:txBody>
        </p:sp>
        <p:sp>
          <p:nvSpPr>
            <p:cNvPr id="119" name="Rectangle 274"/>
            <p:cNvSpPr>
              <a:spLocks noChangeArrowheads="1"/>
            </p:cNvSpPr>
            <p:nvPr/>
          </p:nvSpPr>
          <p:spPr bwMode="auto">
            <a:xfrm>
              <a:off x="3736" y="592"/>
              <a:ext cx="515" cy="19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Times" charset="0"/>
                <a:ea typeface="+mn-ea"/>
              </a:endParaRPr>
            </a:p>
          </p:txBody>
        </p:sp>
        <p:sp>
          <p:nvSpPr>
            <p:cNvPr id="120" name="Rectangle 275"/>
            <p:cNvSpPr>
              <a:spLocks noChangeArrowheads="1"/>
            </p:cNvSpPr>
            <p:nvPr/>
          </p:nvSpPr>
          <p:spPr bwMode="auto">
            <a:xfrm>
              <a:off x="-64" y="1104"/>
              <a:ext cx="515" cy="19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Times" charset="0"/>
                <a:ea typeface="+mn-ea"/>
              </a:endParaRPr>
            </a:p>
          </p:txBody>
        </p:sp>
        <p:sp>
          <p:nvSpPr>
            <p:cNvPr id="121" name="Rectangle 276"/>
            <p:cNvSpPr>
              <a:spLocks noChangeArrowheads="1"/>
            </p:cNvSpPr>
            <p:nvPr/>
          </p:nvSpPr>
          <p:spPr bwMode="auto">
            <a:xfrm>
              <a:off x="3738" y="1110"/>
              <a:ext cx="515" cy="19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Times" charset="0"/>
                <a:ea typeface="+mn-ea"/>
              </a:endParaRPr>
            </a:p>
          </p:txBody>
        </p:sp>
        <p:sp>
          <p:nvSpPr>
            <p:cNvPr id="122" name="Rectangle 277"/>
            <p:cNvSpPr>
              <a:spLocks noChangeArrowheads="1"/>
            </p:cNvSpPr>
            <p:nvPr/>
          </p:nvSpPr>
          <p:spPr bwMode="auto">
            <a:xfrm>
              <a:off x="3976" y="1271"/>
              <a:ext cx="1358" cy="286"/>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solidFill>
                    <a:srgbClr val="30F6FD"/>
                  </a:solidFill>
                  <a:latin typeface="Lucida Handwriting" pitchFamily="66" charset="0"/>
                  <a:ea typeface="ＭＳ Ｐゴシック" pitchFamily="-84" charset="-128"/>
                </a:rPr>
                <a:t>  </a:t>
              </a:r>
              <a:r>
                <a:rPr lang="en-US" altLang="en-US" sz="2400" b="1" dirty="0">
                  <a:solidFill>
                    <a:srgbClr val="30F6FD"/>
                  </a:solidFill>
                  <a:latin typeface="Lucida Handwriting" pitchFamily="66" charset="0"/>
                  <a:ea typeface="ＭＳ Ｐゴシック" pitchFamily="-84" charset="-128"/>
                </a:rPr>
                <a:t>“</a:t>
              </a:r>
              <a:r>
                <a:rPr lang="en-US" sz="2400" b="1" dirty="0">
                  <a:solidFill>
                    <a:srgbClr val="30F6FD"/>
                  </a:solidFill>
                  <a:latin typeface="Lucida Handwriting" pitchFamily="66" charset="0"/>
                  <a:ea typeface="ＭＳ Ｐゴシック" pitchFamily="-84" charset="-128"/>
                </a:rPr>
                <a:t>27</a:t>
              </a:r>
              <a:r>
                <a:rPr lang="en-US" altLang="en-US" sz="2400" b="1" dirty="0">
                  <a:solidFill>
                    <a:srgbClr val="30F6FD"/>
                  </a:solidFill>
                  <a:latin typeface="Lucida Handwriting" pitchFamily="66" charset="0"/>
                  <a:ea typeface="ＭＳ Ｐゴシック" pitchFamily="-84" charset="-128"/>
                </a:rPr>
                <a:t>”</a:t>
              </a:r>
              <a:r>
                <a:rPr lang="en-US" sz="2400" b="1" dirty="0">
                  <a:solidFill>
                    <a:srgbClr val="30F6FD"/>
                  </a:solidFill>
                  <a:latin typeface="Lucida Handwriting" pitchFamily="66" charset="0"/>
                  <a:ea typeface="ＭＳ Ｐゴシック" pitchFamily="-84" charset="-128"/>
                </a:rPr>
                <a:t> Books</a:t>
              </a:r>
            </a:p>
          </p:txBody>
        </p:sp>
        <p:sp>
          <p:nvSpPr>
            <p:cNvPr id="123" name="Rectangle 278"/>
            <p:cNvSpPr>
              <a:spLocks noChangeArrowheads="1"/>
            </p:cNvSpPr>
            <p:nvPr/>
          </p:nvSpPr>
          <p:spPr bwMode="auto">
            <a:xfrm>
              <a:off x="197" y="1279"/>
              <a:ext cx="1230" cy="286"/>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2400" b="1" dirty="0">
                  <a:solidFill>
                    <a:srgbClr val="30F6FD"/>
                  </a:solidFill>
                  <a:latin typeface="Lucida Handwriting" pitchFamily="66" charset="0"/>
                  <a:ea typeface="ＭＳ Ｐゴシック" pitchFamily="-84" charset="-128"/>
                </a:rPr>
                <a:t>“</a:t>
              </a:r>
              <a:r>
                <a:rPr lang="en-US" sz="2400" b="1" dirty="0">
                  <a:solidFill>
                    <a:srgbClr val="30F6FD"/>
                  </a:solidFill>
                  <a:latin typeface="Lucida Handwriting" pitchFamily="66" charset="0"/>
                  <a:ea typeface="ＭＳ Ｐゴシック" pitchFamily="-84" charset="-128"/>
                </a:rPr>
                <a:t>39</a:t>
              </a:r>
              <a:r>
                <a:rPr lang="en-US" altLang="en-US" sz="2400" b="1" dirty="0">
                  <a:solidFill>
                    <a:srgbClr val="30F6FD"/>
                  </a:solidFill>
                  <a:latin typeface="Lucida Handwriting" pitchFamily="66" charset="0"/>
                  <a:ea typeface="ＭＳ Ｐゴシック" pitchFamily="-84" charset="-128"/>
                </a:rPr>
                <a:t>”</a:t>
              </a:r>
              <a:r>
                <a:rPr lang="en-US" sz="2400" b="1" dirty="0">
                  <a:solidFill>
                    <a:srgbClr val="30F6FD"/>
                  </a:solidFill>
                  <a:latin typeface="Lucida Handwriting" pitchFamily="66" charset="0"/>
                  <a:ea typeface="ＭＳ Ｐゴシック" pitchFamily="-84" charset="-128"/>
                </a:rPr>
                <a:t> Books</a:t>
              </a:r>
            </a:p>
          </p:txBody>
        </p:sp>
        <p:sp>
          <p:nvSpPr>
            <p:cNvPr id="124" name="Rectangle 279"/>
            <p:cNvSpPr>
              <a:spLocks noChangeArrowheads="1"/>
            </p:cNvSpPr>
            <p:nvPr/>
          </p:nvSpPr>
          <p:spPr bwMode="auto">
            <a:xfrm>
              <a:off x="4030" y="1460"/>
              <a:ext cx="515" cy="19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Times" charset="0"/>
                <a:ea typeface="+mn-ea"/>
              </a:endParaRPr>
            </a:p>
          </p:txBody>
        </p:sp>
        <p:sp>
          <p:nvSpPr>
            <p:cNvPr id="125" name="Rectangle 280"/>
            <p:cNvSpPr>
              <a:spLocks noChangeArrowheads="1"/>
            </p:cNvSpPr>
            <p:nvPr/>
          </p:nvSpPr>
          <p:spPr bwMode="auto">
            <a:xfrm>
              <a:off x="32" y="1485"/>
              <a:ext cx="515" cy="19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Times" charset="0"/>
                <a:ea typeface="+mn-ea"/>
              </a:endParaRPr>
            </a:p>
          </p:txBody>
        </p:sp>
        <p:sp>
          <p:nvSpPr>
            <p:cNvPr id="126" name="Rectangle 281"/>
            <p:cNvSpPr>
              <a:spLocks noChangeArrowheads="1"/>
            </p:cNvSpPr>
            <p:nvPr/>
          </p:nvSpPr>
          <p:spPr bwMode="auto">
            <a:xfrm>
              <a:off x="250" y="1711"/>
              <a:ext cx="887" cy="286"/>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solidFill>
                    <a:srgbClr val="30F6FD"/>
                  </a:solidFill>
                  <a:latin typeface="Lucida Handwriting" charset="0"/>
                  <a:ea typeface="+mn-ea"/>
                </a:rPr>
                <a:t>Hebrew</a:t>
              </a:r>
            </a:p>
          </p:txBody>
        </p:sp>
        <p:sp>
          <p:nvSpPr>
            <p:cNvPr id="127" name="Rectangle 282"/>
            <p:cNvSpPr>
              <a:spLocks noChangeArrowheads="1"/>
            </p:cNvSpPr>
            <p:nvPr/>
          </p:nvSpPr>
          <p:spPr bwMode="auto">
            <a:xfrm>
              <a:off x="4657" y="1711"/>
              <a:ext cx="698" cy="286"/>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solidFill>
                    <a:srgbClr val="30F6FD"/>
                  </a:solidFill>
                  <a:latin typeface="Lucida Handwriting" charset="0"/>
                  <a:ea typeface="+mn-ea"/>
                </a:rPr>
                <a:t>Greek</a:t>
              </a:r>
            </a:p>
          </p:txBody>
        </p:sp>
        <p:sp>
          <p:nvSpPr>
            <p:cNvPr id="128" name="Rectangle 283"/>
            <p:cNvSpPr>
              <a:spLocks noChangeArrowheads="1"/>
            </p:cNvSpPr>
            <p:nvPr/>
          </p:nvSpPr>
          <p:spPr bwMode="auto">
            <a:xfrm>
              <a:off x="3909" y="1979"/>
              <a:ext cx="536" cy="229"/>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Times" charset="0"/>
                <a:ea typeface="+mn-ea"/>
              </a:endParaRPr>
            </a:p>
          </p:txBody>
        </p:sp>
        <p:sp>
          <p:nvSpPr>
            <p:cNvPr id="129" name="Rectangle 284"/>
            <p:cNvSpPr>
              <a:spLocks noChangeArrowheads="1"/>
            </p:cNvSpPr>
            <p:nvPr/>
          </p:nvSpPr>
          <p:spPr bwMode="auto">
            <a:xfrm>
              <a:off x="-218" y="1983"/>
              <a:ext cx="515" cy="229"/>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Times" charset="0"/>
                <a:ea typeface="+mn-ea"/>
              </a:endParaRPr>
            </a:p>
          </p:txBody>
        </p:sp>
        <p:sp>
          <p:nvSpPr>
            <p:cNvPr id="130" name="Rectangle 285"/>
            <p:cNvSpPr>
              <a:spLocks noChangeArrowheads="1"/>
            </p:cNvSpPr>
            <p:nvPr/>
          </p:nvSpPr>
          <p:spPr bwMode="auto">
            <a:xfrm>
              <a:off x="4600" y="2132"/>
              <a:ext cx="873" cy="286"/>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solidFill>
                    <a:srgbClr val="30F6FD"/>
                  </a:solidFill>
                  <a:latin typeface="Lucida Handwriting" charset="0"/>
                  <a:ea typeface="ＭＳ Ｐゴシック" charset="0"/>
                  <a:cs typeface="ＭＳ Ｐゴシック" charset="0"/>
                </a:rPr>
                <a:t>Grace/ </a:t>
              </a:r>
              <a:endParaRPr lang="en-US" sz="1800" b="1" dirty="0">
                <a:solidFill>
                  <a:srgbClr val="30F6FD"/>
                </a:solidFill>
                <a:latin typeface="Lucida Handwriting" charset="0"/>
                <a:ea typeface="ＭＳ Ｐゴシック" charset="0"/>
                <a:cs typeface="ＭＳ Ｐゴシック" charset="0"/>
              </a:endParaRPr>
            </a:p>
          </p:txBody>
        </p:sp>
        <p:sp>
          <p:nvSpPr>
            <p:cNvPr id="131" name="Rectangle 286"/>
            <p:cNvSpPr>
              <a:spLocks noChangeArrowheads="1"/>
            </p:cNvSpPr>
            <p:nvPr/>
          </p:nvSpPr>
          <p:spPr bwMode="auto">
            <a:xfrm>
              <a:off x="321" y="2133"/>
              <a:ext cx="716" cy="286"/>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tabLst>
                  <a:tab pos="460375" algn="l"/>
                </a:tabLst>
                <a:defRPr/>
              </a:pPr>
              <a:r>
                <a:rPr lang="en-US" sz="2400" b="1" dirty="0">
                  <a:solidFill>
                    <a:srgbClr val="30F6FD"/>
                  </a:solidFill>
                  <a:latin typeface="Lucida Handwriting" charset="0"/>
                  <a:ea typeface="ＭＳ Ｐゴシック" charset="0"/>
                  <a:cs typeface="ＭＳ Ｐゴシック" charset="0"/>
                </a:rPr>
                <a:t>Law/</a:t>
              </a:r>
              <a:endParaRPr lang="en-US" sz="1800" b="1" dirty="0">
                <a:solidFill>
                  <a:srgbClr val="30F6FD"/>
                </a:solidFill>
                <a:latin typeface="Lucida Handwriting" charset="0"/>
                <a:ea typeface="ＭＳ Ｐゴシック" charset="0"/>
                <a:cs typeface="ＭＳ Ｐゴシック" charset="0"/>
              </a:endParaRPr>
            </a:p>
          </p:txBody>
        </p:sp>
        <p:grpSp>
          <p:nvGrpSpPr>
            <p:cNvPr id="132" name="Group 287"/>
            <p:cNvGrpSpPr>
              <a:grpSpLocks/>
            </p:cNvGrpSpPr>
            <p:nvPr/>
          </p:nvGrpSpPr>
          <p:grpSpPr bwMode="auto">
            <a:xfrm>
              <a:off x="1344" y="1549"/>
              <a:ext cx="3404" cy="1804"/>
              <a:chOff x="1344" y="1549"/>
              <a:chExt cx="3404" cy="1804"/>
            </a:xfrm>
          </p:grpSpPr>
          <p:sp>
            <p:nvSpPr>
              <p:cNvPr id="185" name="Line 288"/>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p>
            </p:txBody>
          </p:sp>
          <p:sp>
            <p:nvSpPr>
              <p:cNvPr id="186" name="Line 289"/>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p>
            </p:txBody>
          </p:sp>
          <p:sp>
            <p:nvSpPr>
              <p:cNvPr id="187" name="Line 290"/>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p>
            </p:txBody>
          </p:sp>
          <p:sp>
            <p:nvSpPr>
              <p:cNvPr id="188" name="Line 291"/>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p>
            </p:txBody>
          </p:sp>
          <p:sp>
            <p:nvSpPr>
              <p:cNvPr id="189" name="Line 292"/>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p>
            </p:txBody>
          </p:sp>
          <p:sp>
            <p:nvSpPr>
              <p:cNvPr id="190" name="Line 293"/>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p>
            </p:txBody>
          </p:sp>
          <p:sp>
            <p:nvSpPr>
              <p:cNvPr id="191" name="Line 294"/>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p>
            </p:txBody>
          </p:sp>
          <p:sp>
            <p:nvSpPr>
              <p:cNvPr id="192" name="Line 295"/>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p>
            </p:txBody>
          </p:sp>
          <p:sp>
            <p:nvSpPr>
              <p:cNvPr id="193" name="Rectangle 296"/>
              <p:cNvSpPr>
                <a:spLocks noChangeArrowheads="1"/>
              </p:cNvSpPr>
              <p:nvPr/>
            </p:nvSpPr>
            <p:spPr bwMode="auto">
              <a:xfrm rot="5246759">
                <a:off x="2194" y="2331"/>
                <a:ext cx="1290" cy="244"/>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rgbClr val="21ED11"/>
                    </a:solidFill>
                    <a:latin typeface="Helvetica BlackOblique" charset="0"/>
                    <a:ea typeface="ＭＳ Ｐゴシック" charset="0"/>
                    <a:cs typeface="ＭＳ Ｐゴシック" charset="0"/>
                  </a:rPr>
                  <a:t>PROPHECIES</a:t>
                </a:r>
                <a:endParaRPr lang="en-US" sz="1800" b="1" dirty="0">
                  <a:solidFill>
                    <a:srgbClr val="FFFF00"/>
                  </a:solidFill>
                  <a:latin typeface="Helvetica BlackOblique" charset="0"/>
                  <a:ea typeface="ＭＳ Ｐゴシック" charset="0"/>
                  <a:cs typeface="ＭＳ Ｐゴシック" charset="0"/>
                </a:endParaRPr>
              </a:p>
            </p:txBody>
          </p:sp>
          <p:sp>
            <p:nvSpPr>
              <p:cNvPr id="194" name="Rectangle 297"/>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600" b="1" dirty="0">
                    <a:solidFill>
                      <a:schemeClr val="hlink"/>
                    </a:solidFill>
                    <a:latin typeface="Helvetica BlackOblique" charset="0"/>
                    <a:ea typeface="ＭＳ Ｐゴシック" charset="0"/>
                    <a:cs typeface="ＭＳ Ｐゴシック" charset="0"/>
                  </a:rPr>
                  <a:t>REVELATION</a:t>
                </a:r>
                <a:endParaRPr lang="en-US" sz="1600" b="1" dirty="0">
                  <a:solidFill>
                    <a:srgbClr val="FFFF00"/>
                  </a:solidFill>
                  <a:latin typeface="Helvetica BlackOblique" charset="0"/>
                  <a:ea typeface="ＭＳ Ｐゴシック" charset="0"/>
                  <a:cs typeface="ＭＳ Ｐゴシック" charset="0"/>
                </a:endParaRPr>
              </a:p>
            </p:txBody>
          </p:sp>
          <p:sp>
            <p:nvSpPr>
              <p:cNvPr id="195" name="Rectangle 298"/>
              <p:cNvSpPr>
                <a:spLocks noChangeArrowheads="1"/>
              </p:cNvSpPr>
              <p:nvPr/>
            </p:nvSpPr>
            <p:spPr bwMode="auto">
              <a:xfrm rot="3267768">
                <a:off x="1808" y="2523"/>
                <a:ext cx="1118" cy="244"/>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rgbClr val="21ED11"/>
                    </a:solidFill>
                    <a:latin typeface="Helvetica BlackOblique" charset="0"/>
                    <a:ea typeface="ＭＳ Ｐゴシック" charset="0"/>
                    <a:cs typeface="ＭＳ Ｐゴシック" charset="0"/>
                  </a:rPr>
                  <a:t>WRITINGS</a:t>
                </a:r>
                <a:endParaRPr lang="en-US" sz="1800" b="1" dirty="0">
                  <a:solidFill>
                    <a:srgbClr val="FFFF00"/>
                  </a:solidFill>
                  <a:latin typeface="Helvetica BlackOblique" charset="0"/>
                  <a:ea typeface="ＭＳ Ｐゴシック" charset="0"/>
                  <a:cs typeface="ＭＳ Ｐゴシック" charset="0"/>
                </a:endParaRPr>
              </a:p>
            </p:txBody>
          </p:sp>
          <p:sp>
            <p:nvSpPr>
              <p:cNvPr id="196" name="Rectangle 299"/>
              <p:cNvSpPr>
                <a:spLocks noChangeArrowheads="1"/>
              </p:cNvSpPr>
              <p:nvPr/>
            </p:nvSpPr>
            <p:spPr bwMode="auto">
              <a:xfrm rot="20643327">
                <a:off x="3426" y="2833"/>
                <a:ext cx="923"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chemeClr val="hlink"/>
                    </a:solidFill>
                    <a:latin typeface="Helvetica BlackOblique" charset="0"/>
                    <a:ea typeface="ＭＳ Ｐゴシック" charset="0"/>
                    <a:cs typeface="ＭＳ Ｐゴシック" charset="0"/>
                  </a:rPr>
                  <a:t>EPISTLES</a:t>
                </a:r>
                <a:endParaRPr lang="en-US" sz="1800" b="1" dirty="0">
                  <a:solidFill>
                    <a:srgbClr val="FFFF00"/>
                  </a:solidFill>
                  <a:latin typeface="Helvetica BlackOblique" charset="0"/>
                  <a:ea typeface="ＭＳ Ｐゴシック" charset="0"/>
                  <a:cs typeface="ＭＳ Ｐゴシック" charset="0"/>
                </a:endParaRPr>
              </a:p>
            </p:txBody>
          </p:sp>
          <p:sp>
            <p:nvSpPr>
              <p:cNvPr id="197" name="Rectangle 300"/>
              <p:cNvSpPr>
                <a:spLocks noChangeArrowheads="1"/>
              </p:cNvSpPr>
              <p:nvPr/>
            </p:nvSpPr>
            <p:spPr bwMode="auto">
              <a:xfrm rot="19276533">
                <a:off x="3353" y="2465"/>
                <a:ext cx="622"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chemeClr val="hlink"/>
                    </a:solidFill>
                    <a:latin typeface="Helvetica BlackOblique" charset="0"/>
                    <a:ea typeface="ＭＳ Ｐゴシック" charset="0"/>
                    <a:cs typeface="ＭＳ Ｐゴシック" charset="0"/>
                  </a:rPr>
                  <a:t>ACTS</a:t>
                </a:r>
                <a:endParaRPr lang="en-US" sz="1800" b="1" dirty="0">
                  <a:solidFill>
                    <a:srgbClr val="FFFF00"/>
                  </a:solidFill>
                  <a:latin typeface="Helvetica BlackOblique" charset="0"/>
                  <a:ea typeface="ＭＳ Ｐゴシック" charset="0"/>
                  <a:cs typeface="ＭＳ Ｐゴシック" charset="0"/>
                </a:endParaRPr>
              </a:p>
            </p:txBody>
          </p:sp>
          <p:sp>
            <p:nvSpPr>
              <p:cNvPr id="198" name="Rectangle 301"/>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rgbClr val="21ED11"/>
                    </a:solidFill>
                    <a:latin typeface="Helvetica BlackOblique" charset="0"/>
                    <a:ea typeface="ＭＳ Ｐゴシック" charset="0"/>
                    <a:cs typeface="ＭＳ Ｐゴシック" charset="0"/>
                  </a:rPr>
                  <a:t>HISTORIES</a:t>
                </a:r>
                <a:endParaRPr lang="en-US" sz="1800" b="1" dirty="0">
                  <a:solidFill>
                    <a:srgbClr val="FFFF00"/>
                  </a:solidFill>
                  <a:latin typeface="Helvetica BlackOblique" charset="0"/>
                  <a:ea typeface="ＭＳ Ｐゴシック" charset="0"/>
                  <a:cs typeface="ＭＳ Ｐゴシック" charset="0"/>
                </a:endParaRPr>
              </a:p>
            </p:txBody>
          </p:sp>
          <p:sp>
            <p:nvSpPr>
              <p:cNvPr id="199" name="Rectangle 302"/>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rgbClr val="21ED11"/>
                    </a:solidFill>
                    <a:latin typeface="Helvetica BlackOblique" charset="0"/>
                    <a:ea typeface="ＭＳ Ｐゴシック" charset="0"/>
                    <a:cs typeface="ＭＳ Ｐゴシック" charset="0"/>
                  </a:rPr>
                  <a:t>LAW</a:t>
                </a:r>
                <a:endParaRPr lang="en-US" sz="1800" b="1" dirty="0">
                  <a:solidFill>
                    <a:srgbClr val="FFFF00"/>
                  </a:solidFill>
                  <a:latin typeface="Helvetica BlackOblique" charset="0"/>
                  <a:ea typeface="ＭＳ Ｐゴシック" charset="0"/>
                  <a:cs typeface="ＭＳ Ｐゴシック" charset="0"/>
                </a:endParaRPr>
              </a:p>
            </p:txBody>
          </p:sp>
          <p:sp>
            <p:nvSpPr>
              <p:cNvPr id="200" name="Rectangle 303"/>
              <p:cNvSpPr>
                <a:spLocks noChangeArrowheads="1"/>
              </p:cNvSpPr>
              <p:nvPr/>
            </p:nvSpPr>
            <p:spPr bwMode="auto">
              <a:xfrm rot="18254599">
                <a:off x="2907" y="2038"/>
                <a:ext cx="1222" cy="244"/>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chemeClr val="hlink"/>
                    </a:solidFill>
                    <a:latin typeface="Helvetica BlackOblique" charset="0"/>
                    <a:ea typeface="ＭＳ Ｐゴシック" charset="0"/>
                    <a:cs typeface="ＭＳ Ｐゴシック" charset="0"/>
                  </a:rPr>
                  <a:t>GOSPELS</a:t>
                </a:r>
                <a:endParaRPr lang="en-US" sz="1800" b="1" dirty="0">
                  <a:solidFill>
                    <a:srgbClr val="FFFF00"/>
                  </a:solidFill>
                  <a:latin typeface="Helvetica BlackOblique" charset="0"/>
                  <a:ea typeface="ＭＳ Ｐゴシック" charset="0"/>
                  <a:cs typeface="ＭＳ Ｐゴシック" charset="0"/>
                </a:endParaRPr>
              </a:p>
            </p:txBody>
          </p:sp>
        </p:grpSp>
        <p:sp>
          <p:nvSpPr>
            <p:cNvPr id="133" name="Rectangle 304"/>
            <p:cNvSpPr>
              <a:spLocks noChangeArrowheads="1"/>
            </p:cNvSpPr>
            <p:nvPr/>
          </p:nvSpPr>
          <p:spPr bwMode="auto">
            <a:xfrm>
              <a:off x="-36" y="2829"/>
              <a:ext cx="1245" cy="286"/>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30F6FD"/>
                  </a:solidFill>
                  <a:latin typeface="Lucida Handwriting" charset="0"/>
                  <a:ea typeface="+mn-ea"/>
                </a:rPr>
                <a:t>Telescope</a:t>
              </a:r>
            </a:p>
          </p:txBody>
        </p:sp>
        <p:sp>
          <p:nvSpPr>
            <p:cNvPr id="134" name="Rectangle 305"/>
            <p:cNvSpPr>
              <a:spLocks noChangeArrowheads="1"/>
            </p:cNvSpPr>
            <p:nvPr/>
          </p:nvSpPr>
          <p:spPr bwMode="auto">
            <a:xfrm>
              <a:off x="4467" y="2841"/>
              <a:ext cx="1356" cy="286"/>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30F6FD"/>
                  </a:solidFill>
                  <a:latin typeface="Lucida Handwriting" charset="0"/>
                  <a:ea typeface="+mn-ea"/>
                </a:rPr>
                <a:t>Telescope</a:t>
              </a:r>
            </a:p>
          </p:txBody>
        </p:sp>
        <p:sp>
          <p:nvSpPr>
            <p:cNvPr id="135" name="Rectangle 306"/>
            <p:cNvSpPr>
              <a:spLocks noChangeArrowheads="1"/>
            </p:cNvSpPr>
            <p:nvPr/>
          </p:nvSpPr>
          <p:spPr bwMode="auto">
            <a:xfrm>
              <a:off x="-54" y="3266"/>
              <a:ext cx="1154" cy="516"/>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lgn="ctr">
                <a:defRPr/>
              </a:pPr>
              <a:r>
                <a:rPr lang="en-US" sz="2400" b="1" dirty="0">
                  <a:solidFill>
                    <a:srgbClr val="30F6FD"/>
                  </a:solidFill>
                  <a:latin typeface="Lucida Handwriting" charset="0"/>
                  <a:ea typeface="+mn-ea"/>
                </a:rPr>
                <a:t>Eternity Past</a:t>
              </a:r>
            </a:p>
          </p:txBody>
        </p:sp>
        <p:sp>
          <p:nvSpPr>
            <p:cNvPr id="136" name="Rectangle 307"/>
            <p:cNvSpPr>
              <a:spLocks noChangeArrowheads="1"/>
            </p:cNvSpPr>
            <p:nvPr/>
          </p:nvSpPr>
          <p:spPr bwMode="auto">
            <a:xfrm>
              <a:off x="4585" y="3266"/>
              <a:ext cx="1143" cy="516"/>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lgn="ctr">
                <a:defRPr/>
              </a:pPr>
              <a:r>
                <a:rPr lang="en-US" sz="2400" b="1" dirty="0">
                  <a:solidFill>
                    <a:srgbClr val="30F6FD"/>
                  </a:solidFill>
                  <a:latin typeface="Lucida Handwriting" charset="0"/>
                  <a:ea typeface="+mn-ea"/>
                </a:rPr>
                <a:t>Eternity Future</a:t>
              </a:r>
            </a:p>
          </p:txBody>
        </p:sp>
        <p:sp>
          <p:nvSpPr>
            <p:cNvPr id="137" name="Text Box 308"/>
            <p:cNvSpPr txBox="1">
              <a:spLocks noChangeArrowheads="1"/>
            </p:cNvSpPr>
            <p:nvPr/>
          </p:nvSpPr>
          <p:spPr bwMode="auto">
            <a:xfrm>
              <a:off x="5177" y="3919"/>
              <a:ext cx="583" cy="192"/>
            </a:xfrm>
            <a:prstGeom prst="rect">
              <a:avLst/>
            </a:prstGeom>
            <a:noFill/>
            <a:ln w="12700">
              <a:noFill/>
              <a:miter lim="800000"/>
              <a:headEnd/>
              <a:tailEnd/>
            </a:ln>
          </p:spPr>
          <p:txBody>
            <a:bodyPr>
              <a:spAutoFit/>
            </a:bodyPr>
            <a:lstStyle/>
            <a:p>
              <a:pPr>
                <a:spcBef>
                  <a:spcPct val="50000"/>
                </a:spcBef>
              </a:pPr>
              <a:r>
                <a:rPr lang="en-US" sz="1400" b="1">
                  <a:solidFill>
                    <a:schemeClr val="bg1"/>
                  </a:solidFill>
                </a:rPr>
                <a:t>06-27</a:t>
              </a:r>
            </a:p>
          </p:txBody>
        </p:sp>
        <p:sp>
          <p:nvSpPr>
            <p:cNvPr id="138" name="Text Box 309"/>
            <p:cNvSpPr txBox="1">
              <a:spLocks noChangeArrowheads="1"/>
            </p:cNvSpPr>
            <p:nvPr/>
          </p:nvSpPr>
          <p:spPr bwMode="auto">
            <a:xfrm>
              <a:off x="156" y="2350"/>
              <a:ext cx="1219" cy="288"/>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a:solidFill>
                    <a:srgbClr val="30F6FD"/>
                  </a:solidFill>
                  <a:latin typeface="Lucida Handwriting" charset="0"/>
                  <a:ea typeface="+mn-ea"/>
                </a:rPr>
                <a:t>Promise </a:t>
              </a:r>
            </a:p>
          </p:txBody>
        </p:sp>
        <p:sp>
          <p:nvSpPr>
            <p:cNvPr id="139" name="Text Box 310"/>
            <p:cNvSpPr txBox="1">
              <a:spLocks noChangeArrowheads="1"/>
            </p:cNvSpPr>
            <p:nvPr/>
          </p:nvSpPr>
          <p:spPr bwMode="auto">
            <a:xfrm>
              <a:off x="4281" y="2350"/>
              <a:ext cx="1743" cy="288"/>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defRPr/>
              </a:pPr>
              <a:r>
                <a:rPr lang="en-US" sz="2400" b="1" dirty="0" smtClean="0">
                  <a:solidFill>
                    <a:srgbClr val="30F6FD"/>
                  </a:solidFill>
                  <a:latin typeface="Lucida Handwriting" charset="0"/>
                </a:rPr>
                <a:t>Fulfillment</a:t>
              </a:r>
              <a:endParaRPr lang="en-US" dirty="0" smtClean="0">
                <a:solidFill>
                  <a:srgbClr val="30F6FD"/>
                </a:solidFill>
                <a:latin typeface="Times" charset="0"/>
              </a:endParaRPr>
            </a:p>
          </p:txBody>
        </p:sp>
        <p:sp>
          <p:nvSpPr>
            <p:cNvPr id="140" name="Line 311"/>
            <p:cNvSpPr>
              <a:spLocks noChangeShapeType="1"/>
            </p:cNvSpPr>
            <p:nvPr/>
          </p:nvSpPr>
          <p:spPr bwMode="auto">
            <a:xfrm>
              <a:off x="4495" y="1187"/>
              <a:ext cx="63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41" name="Line 312"/>
            <p:cNvSpPr>
              <a:spLocks noChangeShapeType="1"/>
            </p:cNvSpPr>
            <p:nvPr/>
          </p:nvSpPr>
          <p:spPr bwMode="auto">
            <a:xfrm>
              <a:off x="4627" y="1670"/>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42" name="Line 313"/>
            <p:cNvSpPr>
              <a:spLocks noChangeShapeType="1"/>
            </p:cNvSpPr>
            <p:nvPr/>
          </p:nvSpPr>
          <p:spPr bwMode="auto">
            <a:xfrm>
              <a:off x="4687" y="2089"/>
              <a:ext cx="63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43" name="Line 314"/>
            <p:cNvSpPr>
              <a:spLocks noChangeShapeType="1"/>
            </p:cNvSpPr>
            <p:nvPr/>
          </p:nvSpPr>
          <p:spPr bwMode="auto">
            <a:xfrm>
              <a:off x="4783" y="2787"/>
              <a:ext cx="63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44" name="Line 315"/>
            <p:cNvSpPr>
              <a:spLocks noChangeShapeType="1"/>
            </p:cNvSpPr>
            <p:nvPr/>
          </p:nvSpPr>
          <p:spPr bwMode="auto">
            <a:xfrm>
              <a:off x="546" y="1193"/>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45" name="Line 316"/>
            <p:cNvSpPr>
              <a:spLocks noChangeShapeType="1"/>
            </p:cNvSpPr>
            <p:nvPr/>
          </p:nvSpPr>
          <p:spPr bwMode="auto">
            <a:xfrm>
              <a:off x="480" y="1676"/>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46" name="Line 317"/>
            <p:cNvSpPr>
              <a:spLocks noChangeShapeType="1"/>
            </p:cNvSpPr>
            <p:nvPr/>
          </p:nvSpPr>
          <p:spPr bwMode="auto">
            <a:xfrm>
              <a:off x="423" y="2086"/>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47" name="Line 318"/>
            <p:cNvSpPr>
              <a:spLocks noChangeShapeType="1"/>
            </p:cNvSpPr>
            <p:nvPr/>
          </p:nvSpPr>
          <p:spPr bwMode="auto">
            <a:xfrm>
              <a:off x="312" y="2766"/>
              <a:ext cx="63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48" name="Rectangle 319"/>
            <p:cNvSpPr>
              <a:spLocks noChangeArrowheads="1"/>
            </p:cNvSpPr>
            <p:nvPr/>
          </p:nvSpPr>
          <p:spPr bwMode="auto">
            <a:xfrm>
              <a:off x="1006" y="3634"/>
              <a:ext cx="1512" cy="286"/>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30F6FD"/>
                  </a:solidFill>
                  <a:latin typeface="Lucida Handwriting" charset="0"/>
                  <a:ea typeface="+mn-ea"/>
                </a:rPr>
                <a:t>Microscope</a:t>
              </a:r>
            </a:p>
          </p:txBody>
        </p:sp>
        <p:sp>
          <p:nvSpPr>
            <p:cNvPr id="149" name="Text Box 320"/>
            <p:cNvSpPr txBox="1">
              <a:spLocks noChangeArrowheads="1"/>
            </p:cNvSpPr>
            <p:nvPr/>
          </p:nvSpPr>
          <p:spPr bwMode="auto">
            <a:xfrm>
              <a:off x="951" y="2540"/>
              <a:ext cx="115" cy="404"/>
            </a:xfrm>
            <a:prstGeom prst="rect">
              <a:avLst/>
            </a:prstGeom>
            <a:noFill/>
            <a:ln w="12700">
              <a:noFill/>
              <a:miter lim="800000"/>
              <a:headEnd/>
              <a:tailEnd/>
            </a:ln>
          </p:spPr>
          <p:txBody>
            <a:bodyPr wrap="none">
              <a:spAutoFit/>
            </a:bodyPr>
            <a:lstStyle/>
            <a:p>
              <a:endParaRPr lang="en-US">
                <a:latin typeface="Times" pitchFamily="18" charset="0"/>
              </a:endParaRPr>
            </a:p>
          </p:txBody>
        </p:sp>
        <p:sp>
          <p:nvSpPr>
            <p:cNvPr id="150" name="Rectangle 321"/>
            <p:cNvSpPr>
              <a:spLocks noChangeArrowheads="1"/>
            </p:cNvSpPr>
            <p:nvPr/>
          </p:nvSpPr>
          <p:spPr bwMode="auto">
            <a:xfrm>
              <a:off x="2723" y="3490"/>
              <a:ext cx="1470" cy="44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defRPr/>
              </a:pPr>
              <a:r>
                <a:rPr lang="en-US" sz="2000" b="1" dirty="0">
                  <a:solidFill>
                    <a:srgbClr val="30F6FD"/>
                  </a:solidFill>
                  <a:latin typeface="Lucida Handwriting" charset="0"/>
                  <a:ea typeface="ＭＳ Ｐゴシック" charset="0"/>
                  <a:cs typeface="ＭＳ Ｐゴシック" charset="0"/>
                </a:rPr>
                <a:t>2 Telescopes</a:t>
              </a:r>
              <a:endParaRPr lang="en-US" sz="2000" b="1" u="sng" dirty="0">
                <a:solidFill>
                  <a:srgbClr val="30F6FD"/>
                </a:solidFill>
                <a:latin typeface="Lucida Handwriting" charset="0"/>
                <a:ea typeface="ＭＳ Ｐゴシック" charset="0"/>
                <a:cs typeface="ＭＳ Ｐゴシック" charset="0"/>
              </a:endParaRPr>
            </a:p>
            <a:p>
              <a:pPr>
                <a:defRPr/>
              </a:pPr>
              <a:r>
                <a:rPr lang="en-US" sz="2000" b="1" dirty="0">
                  <a:solidFill>
                    <a:srgbClr val="30F6FD"/>
                  </a:solidFill>
                  <a:latin typeface="Lucida Handwriting" charset="0"/>
                  <a:ea typeface="ＭＳ Ｐゴシック" charset="0"/>
                  <a:cs typeface="ＭＳ Ｐゴシック" charset="0"/>
                </a:rPr>
                <a:t>1 Microscope</a:t>
              </a:r>
              <a:endParaRPr lang="en-US" sz="2000" b="1" u="sng" dirty="0">
                <a:solidFill>
                  <a:srgbClr val="30F6FD"/>
                </a:solidFill>
                <a:latin typeface="Lucida Handwriting" charset="0"/>
                <a:ea typeface="ＭＳ Ｐゴシック" charset="0"/>
                <a:cs typeface="ＭＳ Ｐゴシック" charset="0"/>
              </a:endParaRPr>
            </a:p>
          </p:txBody>
        </p:sp>
        <p:grpSp>
          <p:nvGrpSpPr>
            <p:cNvPr id="151" name="Group 322"/>
            <p:cNvGrpSpPr>
              <a:grpSpLocks/>
            </p:cNvGrpSpPr>
            <p:nvPr/>
          </p:nvGrpSpPr>
          <p:grpSpPr bwMode="auto">
            <a:xfrm>
              <a:off x="3444" y="371"/>
              <a:ext cx="443" cy="604"/>
              <a:chOff x="2464" y="201"/>
              <a:chExt cx="443" cy="604"/>
            </a:xfrm>
          </p:grpSpPr>
          <p:sp>
            <p:nvSpPr>
              <p:cNvPr id="182" name="Rectangle 323"/>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p>
            </p:txBody>
          </p:sp>
          <p:sp>
            <p:nvSpPr>
              <p:cNvPr id="183" name="Rectangle 324"/>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p>
            </p:txBody>
          </p:sp>
          <p:sp>
            <p:nvSpPr>
              <p:cNvPr id="184" name="Rectangle 325"/>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p>
            </p:txBody>
          </p:sp>
        </p:grpSp>
        <p:sp>
          <p:nvSpPr>
            <p:cNvPr id="152" name="Rectangle 326"/>
            <p:cNvSpPr>
              <a:spLocks noChangeArrowheads="1"/>
            </p:cNvSpPr>
            <p:nvPr/>
          </p:nvSpPr>
          <p:spPr bwMode="auto">
            <a:xfrm>
              <a:off x="0" y="0"/>
              <a:ext cx="5760" cy="4320"/>
            </a:xfrm>
            <a:prstGeom prst="rect">
              <a:avLst/>
            </a:prstGeom>
            <a:gradFill rotWithShape="0">
              <a:gsLst>
                <a:gs pos="0">
                  <a:srgbClr val="000000"/>
                </a:gs>
                <a:gs pos="100000">
                  <a:srgbClr val="1E1BC5"/>
                </a:gs>
              </a:gsLst>
              <a:lin ang="5400000" scaled="1"/>
            </a:gradFill>
            <a:ln w="12700">
              <a:noFill/>
              <a:miter lim="800000"/>
              <a:headEnd/>
              <a:tailEnd/>
            </a:ln>
          </p:spPr>
          <p:txBody>
            <a:bodyPr wrap="none" anchor="ctr"/>
            <a:lstStyle/>
            <a:p>
              <a:endParaRPr lang="en-US"/>
            </a:p>
          </p:txBody>
        </p:sp>
        <p:sp>
          <p:nvSpPr>
            <p:cNvPr id="153" name="Rectangle 327"/>
            <p:cNvSpPr>
              <a:spLocks noChangeArrowheads="1"/>
            </p:cNvSpPr>
            <p:nvPr/>
          </p:nvSpPr>
          <p:spPr bwMode="auto">
            <a:xfrm>
              <a:off x="3615" y="3054"/>
              <a:ext cx="1299"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dirty="0" smtClean="0">
                  <a:ln>
                    <a:solidFill>
                      <a:srgbClr val="FFFF00"/>
                    </a:solidFill>
                  </a:ln>
                </a:rPr>
                <a:t>१२</a:t>
              </a:r>
              <a:r>
                <a:rPr lang="x-none" sz="3200" dirty="0" smtClean="0">
                  <a:ln>
                    <a:solidFill>
                      <a:srgbClr val="FFFF00"/>
                    </a:solidFill>
                  </a:ln>
                </a:rPr>
                <a:t> जातियां</a:t>
              </a:r>
              <a:endParaRPr lang="en-US" sz="3200" b="1" dirty="0">
                <a:ln>
                  <a:solidFill>
                    <a:srgbClr val="FFFF00"/>
                  </a:solidFill>
                </a:ln>
                <a:solidFill>
                  <a:schemeClr val="folHlink"/>
                </a:solidFill>
                <a:latin typeface="Comic Sans MS" charset="0"/>
                <a:ea typeface="+mn-ea"/>
              </a:endParaRPr>
            </a:p>
          </p:txBody>
        </p:sp>
        <p:sp>
          <p:nvSpPr>
            <p:cNvPr id="154" name="Rectangle 328"/>
            <p:cNvSpPr>
              <a:spLocks noChangeArrowheads="1"/>
            </p:cNvSpPr>
            <p:nvPr/>
          </p:nvSpPr>
          <p:spPr bwMode="auto">
            <a:xfrm>
              <a:off x="4357" y="1393"/>
              <a:ext cx="1005"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smtClean="0">
                  <a:solidFill>
                    <a:srgbClr val="FEF800"/>
                  </a:solidFill>
                  <a:latin typeface="Comic Sans MS" charset="0"/>
                  <a:ea typeface="+mn-ea"/>
                </a:rPr>
                <a:t>निर्गमन</a:t>
              </a:r>
              <a:endParaRPr lang="en-US" b="1" dirty="0">
                <a:solidFill>
                  <a:srgbClr val="FEF800"/>
                </a:solidFill>
                <a:latin typeface="Comic Sans MS" charset="0"/>
                <a:ea typeface="+mn-ea"/>
              </a:endParaRPr>
            </a:p>
          </p:txBody>
        </p:sp>
        <p:sp>
          <p:nvSpPr>
            <p:cNvPr id="155" name="Rectangle 329"/>
            <p:cNvSpPr>
              <a:spLocks noChangeArrowheads="1"/>
            </p:cNvSpPr>
            <p:nvPr/>
          </p:nvSpPr>
          <p:spPr bwMode="auto">
            <a:xfrm>
              <a:off x="1192" y="3747"/>
              <a:ext cx="846"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dirty="0" smtClean="0">
                  <a:ln>
                    <a:solidFill>
                      <a:srgbClr val="FFFF00"/>
                    </a:solidFill>
                  </a:ln>
                </a:rPr>
                <a:t>५</a:t>
              </a:r>
              <a:r>
                <a:rPr lang="en-US" sz="3200" dirty="0" smtClean="0">
                  <a:ln>
                    <a:solidFill>
                      <a:srgbClr val="FFFF00"/>
                    </a:solidFill>
                  </a:ln>
                </a:rPr>
                <a:t> </a:t>
              </a:r>
              <a:r>
                <a:rPr lang="x-none" sz="3200" b="1" dirty="0" smtClean="0">
                  <a:ln>
                    <a:solidFill>
                      <a:srgbClr val="FFFF00"/>
                    </a:solidFill>
                  </a:ln>
                  <a:solidFill>
                    <a:schemeClr val="folHlink"/>
                  </a:solidFill>
                  <a:latin typeface="Comic Sans MS" charset="0"/>
                  <a:ea typeface="+mn-ea"/>
                </a:rPr>
                <a:t>संदेश</a:t>
              </a:r>
              <a:endParaRPr lang="en-US" sz="3200" b="1" dirty="0">
                <a:ln>
                  <a:solidFill>
                    <a:srgbClr val="FFFF00"/>
                  </a:solidFill>
                </a:ln>
                <a:solidFill>
                  <a:schemeClr val="folHlink"/>
                </a:solidFill>
                <a:latin typeface="Comic Sans MS" charset="0"/>
                <a:ea typeface="+mn-ea"/>
              </a:endParaRPr>
            </a:p>
          </p:txBody>
        </p:sp>
        <p:sp>
          <p:nvSpPr>
            <p:cNvPr id="156" name="Rectangle 330"/>
            <p:cNvSpPr>
              <a:spLocks noChangeArrowheads="1"/>
            </p:cNvSpPr>
            <p:nvPr/>
          </p:nvSpPr>
          <p:spPr bwMode="auto">
            <a:xfrm>
              <a:off x="2372" y="1048"/>
              <a:ext cx="1687"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smtClean="0">
                  <a:solidFill>
                    <a:srgbClr val="99CCFF"/>
                  </a:solidFill>
                  <a:latin typeface="Comic Sans MS" charset="0"/>
                  <a:ea typeface="+mn-ea"/>
                </a:rPr>
                <a:t>देश विभाजित</a:t>
              </a:r>
              <a:endParaRPr lang="en-US" b="1" dirty="0">
                <a:solidFill>
                  <a:srgbClr val="99CCFF"/>
                </a:solidFill>
                <a:latin typeface="Comic Sans MS" charset="0"/>
                <a:ea typeface="+mn-ea"/>
              </a:endParaRPr>
            </a:p>
          </p:txBody>
        </p:sp>
        <p:sp>
          <p:nvSpPr>
            <p:cNvPr id="157" name="Rectangle 331"/>
            <p:cNvSpPr>
              <a:spLocks noChangeArrowheads="1"/>
            </p:cNvSpPr>
            <p:nvPr/>
          </p:nvSpPr>
          <p:spPr bwMode="auto">
            <a:xfrm>
              <a:off x="927" y="2606"/>
              <a:ext cx="984"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smtClean="0">
                  <a:solidFill>
                    <a:schemeClr val="folHlink"/>
                  </a:solidFill>
                  <a:latin typeface="Comic Sans MS" charset="0"/>
                  <a:ea typeface="+mn-ea"/>
                </a:rPr>
                <a:t>न्यायियों</a:t>
              </a:r>
              <a:endParaRPr lang="en-US" sz="3200" b="1" dirty="0">
                <a:solidFill>
                  <a:schemeClr val="folHlink"/>
                </a:solidFill>
                <a:latin typeface="Comic Sans MS" charset="0"/>
                <a:ea typeface="+mn-ea"/>
              </a:endParaRPr>
            </a:p>
          </p:txBody>
        </p:sp>
        <p:sp>
          <p:nvSpPr>
            <p:cNvPr id="158" name="Rectangle 332"/>
            <p:cNvSpPr>
              <a:spLocks noChangeArrowheads="1"/>
            </p:cNvSpPr>
            <p:nvPr/>
          </p:nvSpPr>
          <p:spPr bwMode="auto">
            <a:xfrm>
              <a:off x="659" y="573"/>
              <a:ext cx="1231"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smtClean="0">
                  <a:solidFill>
                    <a:schemeClr val="folHlink"/>
                  </a:solidFill>
                  <a:latin typeface="Comic Sans MS" charset="0"/>
                  <a:ea typeface="+mn-ea"/>
                </a:rPr>
                <a:t>सुसमाचार</a:t>
              </a:r>
              <a:endParaRPr lang="en-US" b="1" dirty="0">
                <a:solidFill>
                  <a:schemeClr val="folHlink"/>
                </a:solidFill>
                <a:latin typeface="Comic Sans MS" charset="0"/>
                <a:ea typeface="+mn-ea"/>
              </a:endParaRPr>
            </a:p>
          </p:txBody>
        </p:sp>
        <p:sp>
          <p:nvSpPr>
            <p:cNvPr id="159" name="Rectangle 333"/>
            <p:cNvSpPr>
              <a:spLocks noChangeArrowheads="1"/>
            </p:cNvSpPr>
            <p:nvPr/>
          </p:nvSpPr>
          <p:spPr bwMode="auto">
            <a:xfrm>
              <a:off x="124" y="3416"/>
              <a:ext cx="1118"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2800" b="1" dirty="0" smtClean="0">
                  <a:solidFill>
                    <a:schemeClr val="folHlink"/>
                  </a:solidFill>
                  <a:latin typeface="Comic Sans MS" charset="0"/>
                  <a:ea typeface="+mn-ea"/>
                </a:rPr>
                <a:t>ए</a:t>
              </a:r>
              <a:r>
                <a:rPr lang="x-none" sz="3200" b="1" dirty="0" smtClean="0">
                  <a:solidFill>
                    <a:schemeClr val="folHlink"/>
                  </a:solidFill>
                  <a:latin typeface="Comic Sans MS" charset="0"/>
                  <a:ea typeface="+mn-ea"/>
                </a:rPr>
                <a:t>म-सी-सी</a:t>
              </a:r>
              <a:endParaRPr lang="en-US" sz="2800" b="1" dirty="0">
                <a:solidFill>
                  <a:schemeClr val="folHlink"/>
                </a:solidFill>
                <a:latin typeface="Comic Sans MS" charset="0"/>
                <a:ea typeface="+mn-ea"/>
              </a:endParaRPr>
            </a:p>
          </p:txBody>
        </p:sp>
        <p:sp>
          <p:nvSpPr>
            <p:cNvPr id="160" name="Rectangle 334"/>
            <p:cNvSpPr>
              <a:spLocks noChangeArrowheads="1"/>
            </p:cNvSpPr>
            <p:nvPr/>
          </p:nvSpPr>
          <p:spPr bwMode="auto">
            <a:xfrm>
              <a:off x="114" y="178"/>
              <a:ext cx="722" cy="328"/>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2800" b="1" dirty="0" smtClean="0">
                  <a:solidFill>
                    <a:srgbClr val="FF3300"/>
                  </a:solidFill>
                  <a:latin typeface="Comic Sans MS" charset="0"/>
                  <a:ea typeface="+mn-ea"/>
                </a:rPr>
                <a:t>बुलाहट</a:t>
              </a:r>
              <a:endParaRPr lang="en-US" sz="2800" b="1" dirty="0">
                <a:solidFill>
                  <a:srgbClr val="FF3300"/>
                </a:solidFill>
                <a:latin typeface="Comic Sans MS" charset="0"/>
                <a:ea typeface="+mn-ea"/>
              </a:endParaRPr>
            </a:p>
          </p:txBody>
        </p:sp>
        <p:sp>
          <p:nvSpPr>
            <p:cNvPr id="161" name="Rectangle 335"/>
            <p:cNvSpPr>
              <a:spLocks noChangeArrowheads="1"/>
            </p:cNvSpPr>
            <p:nvPr/>
          </p:nvSpPr>
          <p:spPr bwMode="auto">
            <a:xfrm>
              <a:off x="1809" y="2922"/>
              <a:ext cx="1020"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smtClean="0">
                  <a:solidFill>
                    <a:srgbClr val="99CCFF"/>
                  </a:solidFill>
                  <a:latin typeface="Comic Sans MS" charset="0"/>
                  <a:ea typeface="+mn-ea"/>
                </a:rPr>
                <a:t>आई-आई</a:t>
              </a:r>
              <a:endParaRPr lang="en-US" sz="3200" b="1" dirty="0">
                <a:solidFill>
                  <a:srgbClr val="99CCFF"/>
                </a:solidFill>
                <a:latin typeface="Comic Sans MS" charset="0"/>
                <a:ea typeface="+mn-ea"/>
              </a:endParaRPr>
            </a:p>
          </p:txBody>
        </p:sp>
        <p:sp>
          <p:nvSpPr>
            <p:cNvPr id="162" name="Rectangle 336"/>
            <p:cNvSpPr>
              <a:spLocks noChangeArrowheads="1"/>
            </p:cNvSpPr>
            <p:nvPr/>
          </p:nvSpPr>
          <p:spPr bwMode="auto">
            <a:xfrm>
              <a:off x="3935" y="2248"/>
              <a:ext cx="1138"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smtClean="0">
                  <a:solidFill>
                    <a:schemeClr val="folHlink"/>
                  </a:solidFill>
                  <a:latin typeface="Comic Sans MS" charset="0"/>
                  <a:ea typeface="+mn-ea"/>
                </a:rPr>
                <a:t>दासता</a:t>
              </a:r>
              <a:r>
                <a:rPr lang="en-US" sz="3200" b="1" dirty="0" smtClean="0">
                  <a:solidFill>
                    <a:schemeClr val="folHlink"/>
                  </a:solidFill>
                  <a:latin typeface="Comic Sans MS" charset="0"/>
                  <a:ea typeface="+mn-ea"/>
                </a:rPr>
                <a:t> </a:t>
              </a:r>
              <a:r>
                <a:rPr lang="en-US" sz="2000" b="1" dirty="0" smtClean="0">
                  <a:solidFill>
                    <a:schemeClr val="folHlink"/>
                  </a:solidFill>
                  <a:latin typeface="Comic Sans MS" charset="0"/>
                  <a:ea typeface="+mn-ea"/>
                </a:rPr>
                <a:t>    </a:t>
              </a:r>
              <a:endParaRPr lang="en-US" sz="2000" b="1" dirty="0">
                <a:solidFill>
                  <a:schemeClr val="folHlink"/>
                </a:solidFill>
                <a:latin typeface="Comic Sans MS" charset="0"/>
                <a:ea typeface="+mn-ea"/>
              </a:endParaRPr>
            </a:p>
          </p:txBody>
        </p:sp>
        <p:sp>
          <p:nvSpPr>
            <p:cNvPr id="163" name="Rectangle 337"/>
            <p:cNvSpPr>
              <a:spLocks noChangeArrowheads="1"/>
            </p:cNvSpPr>
            <p:nvPr/>
          </p:nvSpPr>
          <p:spPr bwMode="auto">
            <a:xfrm>
              <a:off x="2203" y="677"/>
              <a:ext cx="609"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smtClean="0">
                  <a:solidFill>
                    <a:srgbClr val="00CC00"/>
                  </a:solidFill>
                  <a:latin typeface="Comic Sans MS" charset="0"/>
                  <a:ea typeface="+mn-ea"/>
                </a:rPr>
                <a:t>सिनै</a:t>
              </a:r>
              <a:endParaRPr lang="en-US" b="1" dirty="0">
                <a:solidFill>
                  <a:srgbClr val="00CC00"/>
                </a:solidFill>
                <a:latin typeface="Comic Sans MS" charset="0"/>
                <a:ea typeface="+mn-ea"/>
              </a:endParaRPr>
            </a:p>
          </p:txBody>
        </p:sp>
        <p:sp>
          <p:nvSpPr>
            <p:cNvPr id="164" name="Rectangle 338"/>
            <p:cNvSpPr>
              <a:spLocks noChangeArrowheads="1"/>
            </p:cNvSpPr>
            <p:nvPr/>
          </p:nvSpPr>
          <p:spPr bwMode="auto">
            <a:xfrm>
              <a:off x="3950" y="3806"/>
              <a:ext cx="1311" cy="328"/>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2800" dirty="0" smtClean="0">
                  <a:ln>
                    <a:solidFill>
                      <a:srgbClr val="FFFF00"/>
                    </a:solidFill>
                  </a:ln>
                </a:rPr>
                <a:t>३</a:t>
              </a:r>
              <a:r>
                <a:rPr lang="en-US" sz="2800" dirty="0" smtClean="0">
                  <a:ln>
                    <a:solidFill>
                      <a:srgbClr val="FFFF00"/>
                    </a:solidFill>
                  </a:ln>
                </a:rPr>
                <a:t> </a:t>
              </a:r>
              <a:r>
                <a:rPr lang="x-none" sz="2800" b="1" dirty="0" smtClean="0">
                  <a:ln>
                    <a:solidFill>
                      <a:srgbClr val="FFFF00"/>
                    </a:solidFill>
                  </a:ln>
                  <a:solidFill>
                    <a:srgbClr val="FF3300"/>
                  </a:solidFill>
                  <a:latin typeface="Comic Sans MS" charset="0"/>
                  <a:ea typeface="+mn-ea"/>
                </a:rPr>
                <a:t>जनयात्रा</a:t>
              </a:r>
              <a:r>
                <a:rPr lang="en-US" sz="2800" b="1" dirty="0" smtClean="0">
                  <a:solidFill>
                    <a:srgbClr val="FF3300"/>
                  </a:solidFill>
                  <a:latin typeface="Comic Sans MS" charset="0"/>
                  <a:ea typeface="+mn-ea"/>
                </a:rPr>
                <a:t>...</a:t>
              </a:r>
              <a:endParaRPr lang="en-US" sz="2800" b="1" dirty="0">
                <a:solidFill>
                  <a:srgbClr val="FF3300"/>
                </a:solidFill>
                <a:latin typeface="Comic Sans MS" charset="0"/>
                <a:ea typeface="+mn-ea"/>
              </a:endParaRPr>
            </a:p>
          </p:txBody>
        </p:sp>
        <p:sp>
          <p:nvSpPr>
            <p:cNvPr id="165" name="Rectangle 339"/>
            <p:cNvSpPr>
              <a:spLocks noChangeArrowheads="1"/>
            </p:cNvSpPr>
            <p:nvPr/>
          </p:nvSpPr>
          <p:spPr bwMode="auto">
            <a:xfrm>
              <a:off x="1307" y="1875"/>
              <a:ext cx="1098"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smtClean="0">
                  <a:solidFill>
                    <a:srgbClr val="FF3300"/>
                  </a:solidFill>
                  <a:latin typeface="Comic Sans MS" charset="0"/>
                  <a:ea typeface="+mn-ea"/>
                </a:rPr>
                <a:t>इजरायल</a:t>
              </a:r>
              <a:r>
                <a:rPr lang="en-US" sz="2800" b="1" dirty="0" smtClean="0">
                  <a:solidFill>
                    <a:srgbClr val="FF3300"/>
                  </a:solidFill>
                  <a:latin typeface="Comic Sans MS" charset="0"/>
                  <a:ea typeface="+mn-ea"/>
                </a:rPr>
                <a:t> </a:t>
              </a:r>
              <a:endParaRPr lang="en-US" sz="2800" b="1" dirty="0">
                <a:solidFill>
                  <a:srgbClr val="FF3300"/>
                </a:solidFill>
                <a:latin typeface="Comic Sans MS" charset="0"/>
                <a:ea typeface="+mn-ea"/>
              </a:endParaRPr>
            </a:p>
          </p:txBody>
        </p:sp>
        <p:sp>
          <p:nvSpPr>
            <p:cNvPr id="166" name="Rectangle 340"/>
            <p:cNvSpPr>
              <a:spLocks noChangeArrowheads="1"/>
            </p:cNvSpPr>
            <p:nvPr/>
          </p:nvSpPr>
          <p:spPr bwMode="auto">
            <a:xfrm>
              <a:off x="405" y="2119"/>
              <a:ext cx="649" cy="444"/>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4000" b="1" dirty="0" smtClean="0">
                  <a:solidFill>
                    <a:srgbClr val="00CC00"/>
                  </a:solidFill>
                  <a:latin typeface="Comic Sans MS" charset="0"/>
                  <a:ea typeface="+mn-ea"/>
                </a:rPr>
                <a:t>जे-ई</a:t>
              </a:r>
              <a:endParaRPr lang="en-US" sz="4000" b="1" dirty="0">
                <a:solidFill>
                  <a:srgbClr val="00CC00"/>
                </a:solidFill>
                <a:latin typeface="Comic Sans MS" charset="0"/>
                <a:ea typeface="+mn-ea"/>
              </a:endParaRPr>
            </a:p>
          </p:txBody>
        </p:sp>
        <p:sp>
          <p:nvSpPr>
            <p:cNvPr id="167" name="Rectangle 341"/>
            <p:cNvSpPr>
              <a:spLocks noChangeArrowheads="1"/>
            </p:cNvSpPr>
            <p:nvPr/>
          </p:nvSpPr>
          <p:spPr bwMode="auto">
            <a:xfrm>
              <a:off x="1426" y="1311"/>
              <a:ext cx="564" cy="67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dirty="0" smtClean="0">
                  <a:ln>
                    <a:solidFill>
                      <a:srgbClr val="FF3300"/>
                    </a:solidFill>
                  </a:ln>
                </a:rPr>
                <a:t>४३०</a:t>
              </a:r>
              <a:endParaRPr lang="en-US" dirty="0" smtClean="0">
                <a:ln>
                  <a:solidFill>
                    <a:srgbClr val="FF3300"/>
                  </a:solidFill>
                </a:ln>
              </a:endParaRPr>
            </a:p>
            <a:p>
              <a:pPr>
                <a:defRPr/>
              </a:pPr>
              <a:endParaRPr lang="en-US" sz="2800" b="1" dirty="0">
                <a:solidFill>
                  <a:schemeClr val="folHlink"/>
                </a:solidFill>
                <a:latin typeface="Comic Sans MS" charset="0"/>
                <a:ea typeface="+mn-ea"/>
              </a:endParaRPr>
            </a:p>
          </p:txBody>
        </p:sp>
        <p:sp>
          <p:nvSpPr>
            <p:cNvPr id="168" name="Rectangle 342"/>
            <p:cNvSpPr>
              <a:spLocks noChangeArrowheads="1"/>
            </p:cNvSpPr>
            <p:nvPr/>
          </p:nvSpPr>
          <p:spPr bwMode="auto">
            <a:xfrm>
              <a:off x="2204" y="322"/>
              <a:ext cx="1310"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smtClean="0">
                  <a:solidFill>
                    <a:srgbClr val="FEF800"/>
                  </a:solidFill>
                  <a:latin typeface="Comic Sans MS" charset="0"/>
                  <a:ea typeface="+mn-ea"/>
                </a:rPr>
                <a:t>एस-डी-एस</a:t>
              </a:r>
              <a:endParaRPr lang="en-US" b="1" dirty="0">
                <a:solidFill>
                  <a:srgbClr val="FEF800"/>
                </a:solidFill>
                <a:latin typeface="Comic Sans MS" charset="0"/>
                <a:ea typeface="+mn-ea"/>
              </a:endParaRPr>
            </a:p>
          </p:txBody>
        </p:sp>
        <p:sp>
          <p:nvSpPr>
            <p:cNvPr id="169" name="Rectangle 343"/>
            <p:cNvSpPr>
              <a:spLocks noChangeArrowheads="1"/>
            </p:cNvSpPr>
            <p:nvPr/>
          </p:nvSpPr>
          <p:spPr bwMode="auto">
            <a:xfrm>
              <a:off x="2469" y="3425"/>
              <a:ext cx="1097"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smtClean="0">
                  <a:solidFill>
                    <a:srgbClr val="00CC00"/>
                  </a:solidFill>
                  <a:latin typeface="Comic Sans MS" charset="0"/>
                  <a:ea typeface="+mn-ea"/>
                </a:rPr>
                <a:t>जेड-इ-एन</a:t>
              </a:r>
              <a:endParaRPr lang="en-US" sz="3200" b="1" dirty="0">
                <a:solidFill>
                  <a:srgbClr val="00CC00"/>
                </a:solidFill>
                <a:latin typeface="Comic Sans MS" charset="0"/>
                <a:ea typeface="+mn-ea"/>
              </a:endParaRPr>
            </a:p>
          </p:txBody>
        </p:sp>
        <p:sp>
          <p:nvSpPr>
            <p:cNvPr id="170" name="Rectangle 344"/>
            <p:cNvSpPr>
              <a:spLocks noChangeArrowheads="1"/>
            </p:cNvSpPr>
            <p:nvPr/>
          </p:nvSpPr>
          <p:spPr bwMode="auto">
            <a:xfrm>
              <a:off x="2013" y="2295"/>
              <a:ext cx="1801"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smtClean="0">
                  <a:solidFill>
                    <a:schemeClr val="folHlink"/>
                  </a:solidFill>
                  <a:latin typeface="Comic Sans MS" charset="0"/>
                  <a:ea typeface="+mn-ea"/>
                </a:rPr>
                <a:t>प्रेरितो के काम</a:t>
              </a:r>
              <a:endParaRPr lang="en-US" b="1" dirty="0">
                <a:solidFill>
                  <a:schemeClr val="folHlink"/>
                </a:solidFill>
                <a:latin typeface="Comic Sans MS" charset="0"/>
                <a:ea typeface="+mn-ea"/>
              </a:endParaRPr>
            </a:p>
          </p:txBody>
        </p:sp>
        <p:sp>
          <p:nvSpPr>
            <p:cNvPr id="171" name="Rectangle 345"/>
            <p:cNvSpPr>
              <a:spLocks noChangeArrowheads="1"/>
            </p:cNvSpPr>
            <p:nvPr/>
          </p:nvSpPr>
          <p:spPr bwMode="auto">
            <a:xfrm>
              <a:off x="4533" y="641"/>
              <a:ext cx="812"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smtClean="0">
                  <a:solidFill>
                    <a:srgbClr val="FF3300"/>
                  </a:solidFill>
                  <a:latin typeface="Comic Sans MS" charset="0"/>
                  <a:ea typeface="+mn-ea"/>
                </a:rPr>
                <a:t>पत्रियां</a:t>
              </a:r>
              <a:endParaRPr lang="en-US" b="1" dirty="0">
                <a:solidFill>
                  <a:srgbClr val="FF3300"/>
                </a:solidFill>
                <a:latin typeface="Comic Sans MS" charset="0"/>
                <a:ea typeface="+mn-ea"/>
              </a:endParaRPr>
            </a:p>
          </p:txBody>
        </p:sp>
        <p:sp>
          <p:nvSpPr>
            <p:cNvPr id="172" name="Rectangle 346"/>
            <p:cNvSpPr>
              <a:spLocks noChangeArrowheads="1"/>
            </p:cNvSpPr>
            <p:nvPr/>
          </p:nvSpPr>
          <p:spPr bwMode="auto">
            <a:xfrm>
              <a:off x="3564" y="118"/>
              <a:ext cx="1170"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smtClean="0">
                  <a:solidFill>
                    <a:srgbClr val="00CC00"/>
                  </a:solidFill>
                  <a:latin typeface="Comic Sans MS" charset="0"/>
                  <a:ea typeface="+mn-ea"/>
                </a:rPr>
                <a:t>कादेश बर्ने</a:t>
              </a:r>
              <a:endParaRPr lang="en-US" sz="3200" b="1" dirty="0">
                <a:solidFill>
                  <a:srgbClr val="00CC00"/>
                </a:solidFill>
                <a:latin typeface="Comic Sans MS" charset="0"/>
                <a:ea typeface="+mn-ea"/>
              </a:endParaRPr>
            </a:p>
          </p:txBody>
        </p:sp>
        <p:sp>
          <p:nvSpPr>
            <p:cNvPr id="173" name="Rectangle 347"/>
            <p:cNvSpPr>
              <a:spLocks noChangeArrowheads="1"/>
            </p:cNvSpPr>
            <p:nvPr/>
          </p:nvSpPr>
          <p:spPr bwMode="auto">
            <a:xfrm>
              <a:off x="2944" y="2704"/>
              <a:ext cx="564" cy="67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dirty="0" smtClean="0">
                  <a:ln>
                    <a:solidFill>
                      <a:srgbClr val="FF3300"/>
                    </a:solidFill>
                  </a:ln>
                </a:rPr>
                <a:t>३५०</a:t>
              </a:r>
              <a:endParaRPr lang="en-US" dirty="0" smtClean="0">
                <a:ln>
                  <a:solidFill>
                    <a:srgbClr val="FF3300"/>
                  </a:solidFill>
                </a:ln>
              </a:endParaRPr>
            </a:p>
            <a:p>
              <a:pPr>
                <a:defRPr/>
              </a:pPr>
              <a:endParaRPr lang="en-US" sz="2800" b="1" dirty="0">
                <a:solidFill>
                  <a:srgbClr val="FEF800"/>
                </a:solidFill>
                <a:latin typeface="Comic Sans MS" charset="0"/>
                <a:ea typeface="+mn-ea"/>
              </a:endParaRPr>
            </a:p>
          </p:txBody>
        </p:sp>
        <p:sp>
          <p:nvSpPr>
            <p:cNvPr id="174" name="Rectangle 348"/>
            <p:cNvSpPr>
              <a:spLocks noChangeArrowheads="1"/>
            </p:cNvSpPr>
            <p:nvPr/>
          </p:nvSpPr>
          <p:spPr bwMode="auto">
            <a:xfrm>
              <a:off x="3531" y="2605"/>
              <a:ext cx="870" cy="444"/>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en-US" sz="2800" b="1" dirty="0">
                  <a:solidFill>
                    <a:srgbClr val="00CC00"/>
                  </a:solidFill>
                  <a:latin typeface="Comic Sans MS" charset="0"/>
                  <a:ea typeface="+mn-ea"/>
                </a:rPr>
                <a:t> </a:t>
              </a:r>
              <a:r>
                <a:rPr lang="x-none" sz="4000" b="1" dirty="0" smtClean="0">
                  <a:solidFill>
                    <a:srgbClr val="00CC00"/>
                  </a:solidFill>
                  <a:latin typeface="Comic Sans MS" charset="0"/>
                  <a:ea typeface="+mn-ea"/>
                </a:rPr>
                <a:t>यहूदा</a:t>
              </a:r>
              <a:endParaRPr lang="en-US" sz="4000" b="1" dirty="0">
                <a:solidFill>
                  <a:srgbClr val="00CC00"/>
                </a:solidFill>
                <a:latin typeface="Comic Sans MS" charset="0"/>
                <a:ea typeface="+mn-ea"/>
              </a:endParaRPr>
            </a:p>
          </p:txBody>
        </p:sp>
        <p:sp>
          <p:nvSpPr>
            <p:cNvPr id="175" name="Rectangle 349"/>
            <p:cNvSpPr>
              <a:spLocks noChangeArrowheads="1"/>
            </p:cNvSpPr>
            <p:nvPr/>
          </p:nvSpPr>
          <p:spPr bwMode="auto">
            <a:xfrm>
              <a:off x="2332" y="1539"/>
              <a:ext cx="448" cy="71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4000" dirty="0" smtClean="0">
                  <a:ln>
                    <a:solidFill>
                      <a:srgbClr val="FF3300"/>
                    </a:solidFill>
                  </a:ln>
                </a:rPr>
                <a:t>७०</a:t>
              </a:r>
              <a:endParaRPr lang="en-US" sz="4000" dirty="0" smtClean="0">
                <a:ln>
                  <a:solidFill>
                    <a:srgbClr val="FF3300"/>
                  </a:solidFill>
                </a:ln>
              </a:endParaRPr>
            </a:p>
            <a:p>
              <a:pPr>
                <a:defRPr/>
              </a:pPr>
              <a:endParaRPr lang="en-US" sz="2800" b="1" dirty="0">
                <a:solidFill>
                  <a:schemeClr val="folHlink"/>
                </a:solidFill>
                <a:latin typeface="Comic Sans MS" charset="0"/>
                <a:ea typeface="+mn-ea"/>
              </a:endParaRPr>
            </a:p>
          </p:txBody>
        </p:sp>
        <p:sp>
          <p:nvSpPr>
            <p:cNvPr id="176" name="Rectangle 350"/>
            <p:cNvSpPr>
              <a:spLocks noChangeArrowheads="1"/>
            </p:cNvSpPr>
            <p:nvPr/>
          </p:nvSpPr>
          <p:spPr bwMode="auto">
            <a:xfrm>
              <a:off x="231" y="1470"/>
              <a:ext cx="610" cy="483"/>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4400" b="1" i="1" dirty="0" smtClean="0">
                  <a:solidFill>
                    <a:srgbClr val="FEF800"/>
                  </a:solidFill>
                  <a:latin typeface="Comic Sans MS" charset="0"/>
                  <a:ea typeface="ＭＳ Ｐゴシック" charset="0"/>
                  <a:cs typeface="ＭＳ Ｐゴシック" charset="0"/>
                </a:rPr>
                <a:t>चर्च</a:t>
              </a:r>
              <a:endParaRPr lang="en-US" sz="4400" b="1" i="1" dirty="0">
                <a:solidFill>
                  <a:srgbClr val="FEF800"/>
                </a:solidFill>
                <a:latin typeface="Comic Sans MS" charset="0"/>
                <a:ea typeface="ＭＳ Ｐゴシック" charset="0"/>
                <a:cs typeface="ＭＳ Ｐゴシック" charset="0"/>
              </a:endParaRPr>
            </a:p>
          </p:txBody>
        </p:sp>
        <p:sp>
          <p:nvSpPr>
            <p:cNvPr id="177" name="Rectangle 351"/>
            <p:cNvSpPr>
              <a:spLocks noChangeArrowheads="1"/>
            </p:cNvSpPr>
            <p:nvPr/>
          </p:nvSpPr>
          <p:spPr bwMode="auto">
            <a:xfrm>
              <a:off x="4538" y="2739"/>
              <a:ext cx="1192"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smtClean="0">
                  <a:solidFill>
                    <a:schemeClr val="folHlink"/>
                  </a:solidFill>
                  <a:latin typeface="Comic Sans MS" charset="0"/>
                  <a:ea typeface="+mn-ea"/>
                </a:rPr>
                <a:t>एल-एस-बी</a:t>
              </a:r>
              <a:endParaRPr lang="en-US" sz="3200" b="1" dirty="0">
                <a:solidFill>
                  <a:schemeClr val="folHlink"/>
                </a:solidFill>
                <a:latin typeface="Comic Sans MS" charset="0"/>
                <a:ea typeface="+mn-ea"/>
              </a:endParaRPr>
            </a:p>
          </p:txBody>
        </p:sp>
        <p:sp>
          <p:nvSpPr>
            <p:cNvPr id="178" name="Rectangle 352"/>
            <p:cNvSpPr>
              <a:spLocks noChangeArrowheads="1"/>
            </p:cNvSpPr>
            <p:nvPr/>
          </p:nvSpPr>
          <p:spPr bwMode="auto">
            <a:xfrm>
              <a:off x="3734" y="551"/>
              <a:ext cx="448" cy="71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4000" dirty="0" smtClean="0">
                  <a:ln>
                    <a:solidFill>
                      <a:srgbClr val="FFFF66"/>
                    </a:solidFill>
                  </a:ln>
                </a:rPr>
                <a:t>४०</a:t>
              </a:r>
              <a:endParaRPr lang="en-US" sz="4000" dirty="0" smtClean="0">
                <a:ln>
                  <a:solidFill>
                    <a:srgbClr val="FFFF66"/>
                  </a:solidFill>
                </a:ln>
              </a:endParaRPr>
            </a:p>
            <a:p>
              <a:pPr>
                <a:defRPr/>
              </a:pPr>
              <a:endParaRPr lang="en-US" sz="2800" b="1" dirty="0">
                <a:solidFill>
                  <a:schemeClr val="folHlink"/>
                </a:solidFill>
                <a:latin typeface="Comic Sans MS" charset="0"/>
                <a:ea typeface="+mn-ea"/>
              </a:endParaRPr>
            </a:p>
          </p:txBody>
        </p:sp>
        <p:sp>
          <p:nvSpPr>
            <p:cNvPr id="179" name="Rectangle 353"/>
            <p:cNvSpPr>
              <a:spLocks noChangeArrowheads="1"/>
            </p:cNvSpPr>
            <p:nvPr/>
          </p:nvSpPr>
          <p:spPr bwMode="auto">
            <a:xfrm>
              <a:off x="354" y="962"/>
              <a:ext cx="682"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4800" b="1" baseline="-25000" dirty="0" smtClean="0">
                  <a:solidFill>
                    <a:schemeClr val="folHlink"/>
                  </a:solidFill>
                  <a:latin typeface="Comic Sans MS" charset="0"/>
                  <a:ea typeface="ＭＳ Ｐゴシック" charset="0"/>
                  <a:cs typeface="ＭＳ Ｐゴシック" charset="0"/>
                </a:rPr>
                <a:t>यरीहो</a:t>
              </a:r>
              <a:endParaRPr lang="en-US" sz="4800" b="1" baseline="-25000" dirty="0">
                <a:solidFill>
                  <a:schemeClr val="folHlink"/>
                </a:solidFill>
                <a:latin typeface="Comic Sans MS" charset="0"/>
                <a:ea typeface="ＭＳ Ｐゴシック" charset="0"/>
                <a:cs typeface="ＭＳ Ｐゴシック" charset="0"/>
              </a:endParaRPr>
            </a:p>
          </p:txBody>
        </p:sp>
        <p:sp>
          <p:nvSpPr>
            <p:cNvPr id="180" name="Rectangle 354"/>
            <p:cNvSpPr>
              <a:spLocks noChangeArrowheads="1"/>
            </p:cNvSpPr>
            <p:nvPr/>
          </p:nvSpPr>
          <p:spPr bwMode="auto">
            <a:xfrm>
              <a:off x="0" y="3061"/>
              <a:ext cx="1526"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smtClean="0">
                  <a:solidFill>
                    <a:srgbClr val="FF3300"/>
                  </a:solidFill>
                  <a:latin typeface="Comic Sans MS" charset="0"/>
                  <a:ea typeface="+mn-ea"/>
                </a:rPr>
                <a:t>प्रकाशितवाक्य</a:t>
              </a:r>
              <a:endParaRPr lang="en-US" sz="3200" b="1" dirty="0">
                <a:solidFill>
                  <a:srgbClr val="FF3300"/>
                </a:solidFill>
                <a:latin typeface="Comic Sans MS" charset="0"/>
                <a:ea typeface="+mn-ea"/>
              </a:endParaRPr>
            </a:p>
          </p:txBody>
        </p:sp>
        <p:sp>
          <p:nvSpPr>
            <p:cNvPr id="181" name="Rectangle 355"/>
            <p:cNvSpPr>
              <a:spLocks noChangeArrowheads="1"/>
            </p:cNvSpPr>
            <p:nvPr/>
          </p:nvSpPr>
          <p:spPr bwMode="auto">
            <a:xfrm>
              <a:off x="3806" y="1793"/>
              <a:ext cx="1529"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smtClean="0">
                  <a:solidFill>
                    <a:srgbClr val="FF3300"/>
                  </a:solidFill>
                  <a:latin typeface="Comic Sans MS" charset="0"/>
                  <a:ea typeface="+mn-ea"/>
                </a:rPr>
                <a:t>भविष्यवक्ता</a:t>
              </a:r>
              <a:endParaRPr lang="en-US" b="1" dirty="0">
                <a:solidFill>
                  <a:srgbClr val="FF3300"/>
                </a:solidFill>
                <a:latin typeface="Comic Sans MS" charset="0"/>
                <a:ea typeface="+mn-ea"/>
              </a:endParaRPr>
            </a:p>
          </p:txBody>
        </p:sp>
      </p:grpSp>
      <p:pic>
        <p:nvPicPr>
          <p:cNvPr id="100" name="Picture 99"/>
          <p:cNvPicPr/>
          <p:nvPr/>
        </p:nvPicPr>
        <p:blipFill>
          <a:blip r:embed="rId3"/>
          <a:srcRect/>
          <a:stretch>
            <a:fillRect/>
          </a:stretch>
        </p:blipFill>
        <p:spPr bwMode="auto">
          <a:xfrm>
            <a:off x="0" y="0"/>
            <a:ext cx="9616966" cy="6858000"/>
          </a:xfrm>
          <a:prstGeom prst="rect">
            <a:avLst/>
          </a:prstGeom>
          <a:noFill/>
        </p:spPr>
      </p:pic>
      <p:sp>
        <p:nvSpPr>
          <p:cNvPr id="101" name="Rectangle 169"/>
          <p:cNvSpPr>
            <a:spLocks noChangeArrowheads="1"/>
          </p:cNvSpPr>
          <p:nvPr/>
        </p:nvSpPr>
        <p:spPr bwMode="auto">
          <a:xfrm>
            <a:off x="0" y="0"/>
            <a:ext cx="9616966" cy="6858000"/>
          </a:xfrm>
          <a:prstGeom prst="rect">
            <a:avLst/>
          </a:prstGeom>
          <a:solidFill>
            <a:srgbClr val="000000">
              <a:alpha val="50195"/>
            </a:srgbClr>
          </a:solidFill>
          <a:ln w="9525">
            <a:noFill/>
            <a:miter lim="800000"/>
            <a:headEnd/>
            <a:tailEnd/>
          </a:ln>
        </p:spPr>
        <p:txBody>
          <a:bodyPr wrap="none" anchor="ctr"/>
          <a:lstStyle/>
          <a:p>
            <a:endParaRPr lang="en-US"/>
          </a:p>
        </p:txBody>
      </p:sp>
      <p:sp>
        <p:nvSpPr>
          <p:cNvPr id="315660" name="Text Box 268"/>
          <p:cNvSpPr txBox="1">
            <a:spLocks noChangeArrowheads="1"/>
          </p:cNvSpPr>
          <p:nvPr/>
        </p:nvSpPr>
        <p:spPr bwMode="auto">
          <a:xfrm>
            <a:off x="69703" y="315310"/>
            <a:ext cx="9144000" cy="6247864"/>
          </a:xfrm>
          <a:prstGeom prst="rect">
            <a:avLst/>
          </a:prstGeom>
          <a:noFill/>
          <a:ln w="12700">
            <a:noFill/>
            <a:miter lim="800000"/>
            <a:headEnd/>
            <a:tailEnd/>
          </a:ln>
          <a:effectLst>
            <a:outerShdw blurRad="63500" dist="102391" dir="1784693" algn="ctr" rotWithShape="0">
              <a:srgbClr val="000000">
                <a:alpha val="74998"/>
              </a:srgbClr>
            </a:outerShdw>
          </a:effectLst>
        </p:spPr>
        <p:txBody>
          <a:bodyPr wrap="square">
            <a:spAutoFit/>
          </a:bodyPr>
          <a:lstStyle/>
          <a:p>
            <a:pPr algn="ctr">
              <a:spcBef>
                <a:spcPct val="50000"/>
              </a:spcBef>
              <a:defRPr/>
            </a:pPr>
            <a:r>
              <a:rPr lang="en-US" sz="4000" dirty="0">
                <a:ln>
                  <a:solidFill>
                    <a:srgbClr val="00FFFF"/>
                  </a:solidFill>
                </a:ln>
                <a:solidFill>
                  <a:srgbClr val="00FFFF"/>
                </a:solidFill>
                <a:latin typeface="Kruti Dev 010" pitchFamily="2" charset="0"/>
                <a:ea typeface="ＭＳ Ｐゴシック" pitchFamily="-84" charset="-128"/>
              </a:rPr>
              <a:t>iqjkus ,oa u;s fu;e esa fØ;kRed lekurk,a -----</a:t>
            </a:r>
          </a:p>
          <a:p>
            <a:pPr algn="ctr">
              <a:spcBef>
                <a:spcPts val="600"/>
              </a:spcBef>
              <a:defRPr/>
            </a:pPr>
            <a:r>
              <a:rPr lang="en-US" sz="4000"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O;oLFkk</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¼</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a:ea typeface="ＭＳ Ｐゴシック" pitchFamily="-84" charset="-128"/>
              </a:rPr>
              <a:t>ƒ</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½ </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vkSj </a:t>
            </a:r>
            <a:r>
              <a:rPr lang="en-US" sz="4000"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lqlekpkj</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¼</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a:ea typeface="ＭＳ Ｐゴシック" pitchFamily="-84" charset="-128"/>
              </a:rPr>
              <a:t>‡</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½</a:t>
            </a:r>
            <a:endPar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endParaRPr>
          </a:p>
          <a:p>
            <a:pPr algn="ctr">
              <a:spcBef>
                <a:spcPts val="600"/>
              </a:spcBef>
              <a:defRPr/>
            </a:pP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,d ,sfrgkfld cqykgV mRiUu djrs gSa</a:t>
            </a:r>
          </a:p>
          <a:p>
            <a:pPr algn="ctr">
              <a:spcBef>
                <a:spcPts val="600"/>
              </a:spcBef>
              <a:defRPr/>
            </a:pPr>
            <a:r>
              <a:rPr lang="en-US" sz="4000"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bfrgkl</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¼</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a:ea typeface="ＭＳ Ｐゴシック" pitchFamily="-84" charset="-128"/>
              </a:rPr>
              <a:t>„</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½ </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o izsfjrksa ds </a:t>
            </a:r>
            <a:r>
              <a:rPr lang="en-US" sz="4000"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dk;Z</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¼</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a:ea typeface="ＭＳ Ｐゴシック" pitchFamily="-84" charset="-128"/>
              </a:rPr>
              <a:t>ˆ</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½] </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lH;rk dk</a:t>
            </a:r>
          </a:p>
          <a:p>
            <a:pPr algn="ctr">
              <a:spcBef>
                <a:spcPts val="600"/>
              </a:spcBef>
              <a:defRPr/>
            </a:pP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fodkl izxV djrs gSa] tks o`gn ys[ku o </a:t>
            </a:r>
            <a:r>
              <a:rPr lang="en-US" sz="4000"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dfork</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¼</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a:ea typeface="ＭＳ Ｐゴシック" pitchFamily="-84" charset="-128"/>
              </a:rPr>
              <a:t>…</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½</a:t>
            </a:r>
            <a:endPar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endParaRPr>
          </a:p>
          <a:p>
            <a:pPr algn="ctr">
              <a:spcBef>
                <a:spcPts val="600"/>
              </a:spcBef>
              <a:defRPr/>
            </a:pP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vkSj if=;</a:t>
            </a:r>
            <a:r>
              <a:rPr lang="en-US" sz="4000"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ksa</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¼</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a:ea typeface="ＭＳ Ｐゴシック" pitchFamily="-84" charset="-128"/>
              </a:rPr>
              <a:t>‰</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½ </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dks mRiUu djrs gSa o ckbZcy ds</a:t>
            </a:r>
          </a:p>
          <a:p>
            <a:pPr algn="ctr">
              <a:spcBef>
                <a:spcPts val="600"/>
              </a:spcBef>
              <a:defRPr/>
            </a:pP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tks nks Hkkx 'ks"k gSa] os gSa</a:t>
            </a:r>
          </a:p>
          <a:p>
            <a:pPr algn="ctr">
              <a:spcBef>
                <a:spcPts val="600"/>
              </a:spcBef>
              <a:defRPr/>
            </a:pP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Hkfo";oDrk ------------ </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¼</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a:ea typeface="ＭＳ Ｐゴシック" pitchFamily="-84" charset="-128"/>
              </a:rPr>
              <a:t>†</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½ </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vkSj</a:t>
            </a:r>
          </a:p>
          <a:p>
            <a:pPr algn="ctr">
              <a:spcBef>
                <a:spcPts val="600"/>
              </a:spcBef>
              <a:defRPr/>
            </a:pP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izdkf'krokD; </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¼</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a:ea typeface="ＭＳ Ｐゴシック" pitchFamily="-84" charset="-128"/>
              </a:rPr>
              <a:t>Š</a:t>
            </a:r>
            <a:r>
              <a:rPr lang="en-US" sz="4000" dirty="0" smtClean="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½</a:t>
            </a:r>
            <a:endPar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15660"/>
                                        </p:tgtEl>
                                        <p:attrNameLst>
                                          <p:attrName>style.visibility</p:attrName>
                                        </p:attrNameLst>
                                      </p:cBhvr>
                                      <p:to>
                                        <p:strVal val="visible"/>
                                      </p:to>
                                    </p:set>
                                    <p:animEffect transition="in" filter="fade">
                                      <p:cBhvr>
                                        <p:cTn id="7" dur="1000"/>
                                        <p:tgtEl>
                                          <p:spTgt spid="315660"/>
                                        </p:tgtEl>
                                      </p:cBhvr>
                                    </p:animEffect>
                                  </p:childTnLst>
                                </p:cTn>
                              </p:par>
                              <p:par>
                                <p:cTn id="8" presetID="7" presetClass="entr" presetSubtype="8"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 calcmode="lin" valueType="num">
                                      <p:cBhvr additive="base">
                                        <p:cTn id="10" dur="5000" fill="hold"/>
                                        <p:tgtEl>
                                          <p:spTgt spid="108"/>
                                        </p:tgtEl>
                                        <p:attrNameLst>
                                          <p:attrName>ppt_x</p:attrName>
                                        </p:attrNameLst>
                                      </p:cBhvr>
                                      <p:tavLst>
                                        <p:tav tm="0">
                                          <p:val>
                                            <p:strVal val="0-#ppt_w/2"/>
                                          </p:val>
                                        </p:tav>
                                        <p:tav tm="100000">
                                          <p:val>
                                            <p:strVal val="#ppt_x"/>
                                          </p:val>
                                        </p:tav>
                                      </p:tavLst>
                                    </p:anim>
                                    <p:anim calcmode="lin" valueType="num">
                                      <p:cBhvr additive="base">
                                        <p:cTn id="11" dur="5000" fill="hold"/>
                                        <p:tgtEl>
                                          <p:spTgt spid="108"/>
                                        </p:tgtEl>
                                        <p:attrNameLst>
                                          <p:attrName>ppt_y</p:attrName>
                                        </p:attrNameLst>
                                      </p:cBhvr>
                                      <p:tavLst>
                                        <p:tav tm="0">
                                          <p:val>
                                            <p:strVal val="#ppt_y"/>
                                          </p:val>
                                        </p:tav>
                                        <p:tav tm="100000">
                                          <p:val>
                                            <p:strVal val="#ppt_y"/>
                                          </p:val>
                                        </p:tav>
                                      </p:tavLst>
                                    </p:anim>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fade">
                                      <p:cBhvr>
                                        <p:cTn id="1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346075" y="0"/>
            <a:ext cx="9742488" cy="6858000"/>
            <a:chOff x="-346075" y="0"/>
            <a:chExt cx="9742488" cy="6858000"/>
          </a:xfrm>
        </p:grpSpPr>
        <p:grpSp>
          <p:nvGrpSpPr>
            <p:cNvPr id="29698" name="Group 77"/>
            <p:cNvGrpSpPr>
              <a:grpSpLocks/>
            </p:cNvGrpSpPr>
            <p:nvPr/>
          </p:nvGrpSpPr>
          <p:grpSpPr bwMode="auto">
            <a:xfrm>
              <a:off x="-346075" y="0"/>
              <a:ext cx="9742488" cy="6685121"/>
              <a:chOff x="-346075" y="0"/>
              <a:chExt cx="9742488" cy="6685121"/>
            </a:xfrm>
          </p:grpSpPr>
          <p:sp>
            <p:nvSpPr>
              <p:cNvPr id="29699"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9700"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9701"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46795"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6796"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6797"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6798"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6801"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6802"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6805"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46806"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46833"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6834"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6835"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6836"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6837"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6838"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6839"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6840"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6841" name="Rectangle 57"/>
              <p:cNvSpPr>
                <a:spLocks noChangeArrowheads="1"/>
              </p:cNvSpPr>
              <p:nvPr/>
            </p:nvSpPr>
            <p:spPr bwMode="auto">
              <a:xfrm>
                <a:off x="1597025" y="5768975"/>
                <a:ext cx="2420938" cy="45910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2F6AFD"/>
                    </a:solidFill>
                    <a:latin typeface="Kruti Dev 010" pitchFamily="2" charset="0"/>
                    <a:ea typeface="+mn-ea"/>
                  </a:rPr>
                  <a:t>Microscope</a:t>
                </a:r>
              </a:p>
            </p:txBody>
          </p:sp>
          <p:sp>
            <p:nvSpPr>
              <p:cNvPr id="29719"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grpSp>
            <p:nvGrpSpPr>
              <p:cNvPr id="29720" name="Group 60"/>
              <p:cNvGrpSpPr>
                <a:grpSpLocks/>
              </p:cNvGrpSpPr>
              <p:nvPr/>
            </p:nvGrpSpPr>
            <p:grpSpPr bwMode="auto">
              <a:xfrm>
                <a:off x="5467350" y="588963"/>
                <a:ext cx="703263" cy="958850"/>
                <a:chOff x="2464" y="201"/>
                <a:chExt cx="443" cy="604"/>
              </a:xfrm>
            </p:grpSpPr>
            <p:sp>
              <p:nvSpPr>
                <p:cNvPr id="29764"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9765"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9766"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46848" name="Oval 64"/>
              <p:cNvSpPr>
                <a:spLocks noChangeArrowheads="1"/>
              </p:cNvSpPr>
              <p:nvPr/>
            </p:nvSpPr>
            <p:spPr bwMode="auto">
              <a:xfrm>
                <a:off x="2743200" y="63500"/>
                <a:ext cx="3200400" cy="917575"/>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29722" name="Text Box 65"/>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46854" name="Rectangle 70"/>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27</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grpSp>
            <p:nvGrpSpPr>
              <p:cNvPr id="29724" name="Group 71"/>
              <p:cNvGrpSpPr>
                <a:grpSpLocks/>
              </p:cNvGrpSpPr>
              <p:nvPr/>
            </p:nvGrpSpPr>
            <p:grpSpPr bwMode="auto">
              <a:xfrm>
                <a:off x="-85725" y="630785"/>
                <a:ext cx="9482138" cy="5765883"/>
                <a:chOff x="-85725" y="630785"/>
                <a:chExt cx="9482138" cy="5765883"/>
              </a:xfrm>
            </p:grpSpPr>
            <p:grpSp>
              <p:nvGrpSpPr>
                <p:cNvPr id="29732" name="Group 75"/>
                <p:cNvGrpSpPr>
                  <a:grpSpLocks/>
                </p:cNvGrpSpPr>
                <p:nvPr/>
              </p:nvGrpSpPr>
              <p:grpSpPr bwMode="auto">
                <a:xfrm>
                  <a:off x="2133600" y="2463802"/>
                  <a:ext cx="5413375" cy="3108327"/>
                  <a:chOff x="1344" y="1552"/>
                  <a:chExt cx="3410" cy="1958"/>
                </a:xfrm>
              </p:grpSpPr>
              <p:grpSp>
                <p:nvGrpSpPr>
                  <p:cNvPr id="29746" name="Group 76"/>
                  <p:cNvGrpSpPr>
                    <a:grpSpLocks/>
                  </p:cNvGrpSpPr>
                  <p:nvPr/>
                </p:nvGrpSpPr>
                <p:grpSpPr bwMode="auto">
                  <a:xfrm>
                    <a:off x="1344" y="1552"/>
                    <a:ext cx="3410" cy="1958"/>
                    <a:chOff x="1344" y="1552"/>
                    <a:chExt cx="3410" cy="1958"/>
                  </a:xfrm>
                </p:grpSpPr>
                <p:sp>
                  <p:nvSpPr>
                    <p:cNvPr id="29748"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9749"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9750"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9751"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9752"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9753"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9754"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9755"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83" name="Rectangle 85"/>
                    <p:cNvSpPr>
                      <a:spLocks noChangeArrowheads="1"/>
                    </p:cNvSpPr>
                    <p:nvPr/>
                  </p:nvSpPr>
                  <p:spPr bwMode="auto">
                    <a:xfrm rot="5246759">
                      <a:off x="2189" y="2317"/>
                      <a:ext cx="1290"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84" name="Rectangle 86"/>
                    <p:cNvSpPr>
                      <a:spLocks noChangeArrowheads="1"/>
                    </p:cNvSpPr>
                    <p:nvPr/>
                  </p:nvSpPr>
                  <p:spPr bwMode="auto">
                    <a:xfrm>
                      <a:off x="3422" y="3143"/>
                      <a:ext cx="1326"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izdkf'krokD;</a:t>
                      </a:r>
                    </a:p>
                  </p:txBody>
                </p:sp>
                <p:sp>
                  <p:nvSpPr>
                    <p:cNvPr id="85" name="Rectangle 87"/>
                    <p:cNvSpPr>
                      <a:spLocks noChangeArrowheads="1"/>
                    </p:cNvSpPr>
                    <p:nvPr/>
                  </p:nvSpPr>
                  <p:spPr bwMode="auto">
                    <a:xfrm rot="3267768">
                      <a:off x="1817" y="2453"/>
                      <a:ext cx="111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86" name="Rectangle 88"/>
                    <p:cNvSpPr>
                      <a:spLocks noChangeArrowheads="1"/>
                    </p:cNvSpPr>
                    <p:nvPr/>
                  </p:nvSpPr>
                  <p:spPr bwMode="auto">
                    <a:xfrm rot="20643327">
                      <a:off x="3426" y="2764"/>
                      <a:ext cx="90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if=;ka</a:t>
                      </a:r>
                    </a:p>
                  </p:txBody>
                </p:sp>
                <p:sp>
                  <p:nvSpPr>
                    <p:cNvPr id="87" name="Rectangle 89"/>
                    <p:cNvSpPr>
                      <a:spLocks noChangeArrowheads="1"/>
                    </p:cNvSpPr>
                    <p:nvPr/>
                  </p:nvSpPr>
                  <p:spPr bwMode="auto">
                    <a:xfrm rot="19276533">
                      <a:off x="3038" y="2281"/>
                      <a:ext cx="1716"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izsfjrksa ds dk;Z</a:t>
                      </a:r>
                    </a:p>
                  </p:txBody>
                </p:sp>
                <p:sp>
                  <p:nvSpPr>
                    <p:cNvPr id="88" name="Rectangle 90"/>
                    <p:cNvSpPr>
                      <a:spLocks noChangeArrowheads="1"/>
                    </p:cNvSpPr>
                    <p:nvPr/>
                  </p:nvSpPr>
                  <p:spPr bwMode="auto">
                    <a:xfrm rot="1755647">
                      <a:off x="1460" y="2684"/>
                      <a:ext cx="1190"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89" name="Rectangle 91"/>
                    <p:cNvSpPr>
                      <a:spLocks noChangeArrowheads="1"/>
                    </p:cNvSpPr>
                    <p:nvPr/>
                  </p:nvSpPr>
                  <p:spPr bwMode="auto">
                    <a:xfrm rot="240000">
                      <a:off x="1596" y="3000"/>
                      <a:ext cx="869"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90" name="Rectangle 92"/>
                    <p:cNvSpPr>
                      <a:spLocks noChangeArrowheads="1"/>
                    </p:cNvSpPr>
                    <p:nvPr/>
                  </p:nvSpPr>
                  <p:spPr bwMode="auto">
                    <a:xfrm rot="18254599">
                      <a:off x="2907"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74" name="Rectangle 93"/>
                  <p:cNvSpPr>
                    <a:spLocks noChangeArrowheads="1"/>
                  </p:cNvSpPr>
                  <p:nvPr/>
                </p:nvSpPr>
                <p:spPr bwMode="auto">
                  <a:xfrm rot="18254599">
                    <a:off x="2827" y="2104"/>
                    <a:ext cx="122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lqlekpkj</a:t>
                    </a:r>
                  </a:p>
                </p:txBody>
              </p:sp>
            </p:grpSp>
            <p:sp>
              <p:nvSpPr>
                <p:cNvPr id="91" name="Rectangle 10"/>
                <p:cNvSpPr>
                  <a:spLocks noChangeArrowheads="1"/>
                </p:cNvSpPr>
                <p:nvPr/>
              </p:nvSpPr>
              <p:spPr bwMode="auto">
                <a:xfrm>
                  <a:off x="400050" y="700088"/>
                  <a:ext cx="284853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^^iqjkuk** fu;e</a:t>
                  </a:r>
                </a:p>
              </p:txBody>
            </p:sp>
            <p:sp>
              <p:nvSpPr>
                <p:cNvPr id="92" name="Rectangle 16"/>
                <p:cNvSpPr>
                  <a:spLocks noChangeArrowheads="1"/>
                </p:cNvSpPr>
                <p:nvPr/>
              </p:nvSpPr>
              <p:spPr bwMode="auto">
                <a:xfrm>
                  <a:off x="312738" y="2030413"/>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93" name="Rectangle 24"/>
                <p:cNvSpPr>
                  <a:spLocks noChangeArrowheads="1"/>
                </p:cNvSpPr>
                <p:nvPr/>
              </p:nvSpPr>
              <p:spPr bwMode="auto">
                <a:xfrm>
                  <a:off x="509587" y="3436938"/>
                  <a:ext cx="1476867"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square" lIns="90487" tIns="44450" rIns="90487" bIns="44450">
                  <a:spAutoFit/>
                </a:bodyPr>
                <a:lstStyle/>
                <a:p>
                  <a:pPr algn="ct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O;oLFkk</a:t>
                  </a:r>
                </a:p>
                <a:p>
                  <a:pPr algn="ct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nh xbZ</a:t>
                  </a:r>
                </a:p>
              </p:txBody>
            </p:sp>
            <p:sp>
              <p:nvSpPr>
                <p:cNvPr id="94" name="Rectangle 19"/>
                <p:cNvSpPr>
                  <a:spLocks noChangeArrowheads="1"/>
                </p:cNvSpPr>
                <p:nvPr/>
              </p:nvSpPr>
              <p:spPr bwMode="auto">
                <a:xfrm>
                  <a:off x="396875" y="2716213"/>
                  <a:ext cx="1731242"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bczh Hkk"kk esa</a:t>
                  </a:r>
                </a:p>
              </p:txBody>
            </p:sp>
            <p:sp>
              <p:nvSpPr>
                <p:cNvPr id="95" name="Rectangle 42"/>
                <p:cNvSpPr>
                  <a:spLocks noChangeArrowheads="1"/>
                </p:cNvSpPr>
                <p:nvPr/>
              </p:nvSpPr>
              <p:spPr bwMode="auto">
                <a:xfrm>
                  <a:off x="-57150" y="4491038"/>
                  <a:ext cx="1976438"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VsfyLdksi</a:t>
                  </a:r>
                </a:p>
              </p:txBody>
            </p:sp>
            <p:sp>
              <p:nvSpPr>
                <p:cNvPr id="96" name="Rectangle 44"/>
                <p:cNvSpPr>
                  <a:spLocks noChangeArrowheads="1"/>
                </p:cNvSpPr>
                <p:nvPr/>
              </p:nvSpPr>
              <p:spPr bwMode="auto">
                <a:xfrm>
                  <a:off x="-85725" y="5184775"/>
                  <a:ext cx="1831975"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'kk'or vrhr</a:t>
                  </a:r>
                </a:p>
              </p:txBody>
            </p:sp>
            <p:sp>
              <p:nvSpPr>
                <p:cNvPr id="97" name="Rectangle 71"/>
                <p:cNvSpPr>
                  <a:spLocks noChangeArrowheads="1"/>
                </p:cNvSpPr>
                <p:nvPr/>
              </p:nvSpPr>
              <p:spPr bwMode="auto">
                <a:xfrm>
                  <a:off x="4459288" y="5445125"/>
                  <a:ext cx="2333625" cy="95154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a:t>
                  </a:r>
                  <a:r>
                    <a:rPr lang="en-US" sz="2800" b="1" dirty="0" smtClean="0">
                      <a:ln>
                        <a:solidFill>
                          <a:srgbClr val="00FFFF"/>
                        </a:solidFill>
                      </a:ln>
                      <a:solidFill>
                        <a:srgbClr val="00FFFF"/>
                      </a:solidFill>
                      <a:latin typeface="Kruti Dev 010" pitchFamily="2" charset="0"/>
                      <a:ea typeface="ＭＳ Ｐゴシック" charset="0"/>
                      <a:cs typeface="ＭＳ Ｐゴシック" charset="0"/>
                    </a:rPr>
                    <a:t> </a:t>
                  </a:r>
                  <a:r>
                    <a:rPr lang="en-US" sz="2800" b="1" dirty="0">
                      <a:ln>
                        <a:solidFill>
                          <a:srgbClr val="00FFFF"/>
                        </a:solidFill>
                      </a:ln>
                      <a:solidFill>
                        <a:srgbClr val="00FFFF"/>
                      </a:solidFill>
                      <a:latin typeface="Kruti Dev 010" pitchFamily="2" charset="0"/>
                      <a:ea typeface="ＭＳ Ｐゴシック" charset="0"/>
                      <a:cs typeface="ＭＳ Ｐゴシック" charset="0"/>
                    </a:rPr>
                    <a:t>VsyhLdksi</a:t>
                  </a:r>
                </a:p>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ƒ</a:t>
                  </a:r>
                  <a:r>
                    <a:rPr lang="en-US" sz="2800" b="1" dirty="0" smtClean="0">
                      <a:ln>
                        <a:solidFill>
                          <a:srgbClr val="00FFFF"/>
                        </a:solidFill>
                      </a:ln>
                      <a:solidFill>
                        <a:srgbClr val="00FFFF"/>
                      </a:solidFill>
                      <a:latin typeface="Kruti Dev 010" pitchFamily="2" charset="0"/>
                      <a:ea typeface="ＭＳ Ｐゴシック" charset="0"/>
                      <a:cs typeface="ＭＳ Ｐゴシック" charset="0"/>
                    </a:rPr>
                    <a:t> </a:t>
                  </a:r>
                  <a:r>
                    <a:rPr lang="en-US" sz="2800" b="1" dirty="0">
                      <a:ln>
                        <a:solidFill>
                          <a:srgbClr val="00FFFF"/>
                        </a:solidFill>
                      </a:ln>
                      <a:solidFill>
                        <a:srgbClr val="00FFFF"/>
                      </a:solidFill>
                      <a:latin typeface="Kruti Dev 010" pitchFamily="2" charset="0"/>
                      <a:ea typeface="ＭＳ Ｐゴシック" charset="0"/>
                      <a:cs typeface="ＭＳ Ｐゴシック" charset="0"/>
                    </a:rPr>
                    <a:t>ekbØksLdksi</a:t>
                  </a:r>
                </a:p>
              </p:txBody>
            </p:sp>
            <p:sp>
              <p:nvSpPr>
                <p:cNvPr id="98" name="Rectangle 9"/>
                <p:cNvSpPr>
                  <a:spLocks noChangeArrowheads="1"/>
                </p:cNvSpPr>
                <p:nvPr/>
              </p:nvSpPr>
              <p:spPr bwMode="auto">
                <a:xfrm>
                  <a:off x="6200887" y="630785"/>
                  <a:ext cx="2943113"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  </a:t>
                  </a:r>
                  <a:r>
                    <a:rPr lang="en-US" altLang="en-US" sz="4000" b="1" dirty="0">
                      <a:ln>
                        <a:solidFill>
                          <a:srgbClr val="00FFFF"/>
                        </a:solidFill>
                      </a:ln>
                      <a:solidFill>
                        <a:srgbClr val="00FFFF"/>
                      </a:solidFill>
                      <a:latin typeface="Kruti Dev 010" pitchFamily="2" charset="0"/>
                      <a:ea typeface="ＭＳ Ｐゴシック" pitchFamily="-84" charset="-128"/>
                    </a:rPr>
                    <a:t>^^u;k** fu;e</a:t>
                  </a:r>
                  <a:endParaRPr lang="en-US" sz="4000" b="1" dirty="0">
                    <a:ln>
                      <a:solidFill>
                        <a:srgbClr val="00FFFF"/>
                      </a:solidFill>
                    </a:ln>
                    <a:solidFill>
                      <a:srgbClr val="00FFFF"/>
                    </a:solidFill>
                    <a:latin typeface="Kruti Dev 010" pitchFamily="2" charset="0"/>
                    <a:ea typeface="ＭＳ Ｐゴシック" pitchFamily="-84" charset="-128"/>
                  </a:endParaRPr>
                </a:p>
              </p:txBody>
            </p:sp>
            <p:sp>
              <p:nvSpPr>
                <p:cNvPr id="99"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p>
              </p:txBody>
            </p:sp>
            <p:sp>
              <p:nvSpPr>
                <p:cNvPr id="100" name="Rectangle 23"/>
                <p:cNvSpPr>
                  <a:spLocks noChangeArrowheads="1"/>
                </p:cNvSpPr>
                <p:nvPr/>
              </p:nvSpPr>
              <p:spPr bwMode="auto">
                <a:xfrm>
                  <a:off x="7302500" y="3435350"/>
                  <a:ext cx="1562927"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vuqxzg</a:t>
                  </a:r>
                </a:p>
                <a:p>
                  <a:pPr algn="ctr">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fn;k x;k</a:t>
                  </a:r>
                </a:p>
              </p:txBody>
            </p:sp>
            <p:sp>
              <p:nvSpPr>
                <p:cNvPr id="101" name="Rectangle 20"/>
                <p:cNvSpPr>
                  <a:spLocks noChangeArrowheads="1"/>
                </p:cNvSpPr>
                <p:nvPr/>
              </p:nvSpPr>
              <p:spPr bwMode="auto">
                <a:xfrm>
                  <a:off x="7095363" y="2621620"/>
                  <a:ext cx="2048637"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;wukuh Hkk"kk esa</a:t>
                  </a:r>
                </a:p>
              </p:txBody>
            </p:sp>
            <p:sp>
              <p:nvSpPr>
                <p:cNvPr id="102" name="Rectangle 43"/>
                <p:cNvSpPr>
                  <a:spLocks noChangeArrowheads="1"/>
                </p:cNvSpPr>
                <p:nvPr/>
              </p:nvSpPr>
              <p:spPr bwMode="auto">
                <a:xfrm>
                  <a:off x="7507288" y="4662488"/>
                  <a:ext cx="18891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VsfyLdksi</a:t>
                  </a:r>
                </a:p>
              </p:txBody>
            </p:sp>
            <p:sp>
              <p:nvSpPr>
                <p:cNvPr id="103" name="Rectangle 45"/>
                <p:cNvSpPr>
                  <a:spLocks noChangeArrowheads="1"/>
                </p:cNvSpPr>
                <p:nvPr/>
              </p:nvSpPr>
              <p:spPr bwMode="auto">
                <a:xfrm>
                  <a:off x="7431088" y="5337175"/>
                  <a:ext cx="1814512"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'kk'or Hkfo";</a:t>
                  </a:r>
                </a:p>
              </p:txBody>
            </p:sp>
          </p:grpSp>
          <p:sp>
            <p:nvSpPr>
              <p:cNvPr id="104" name="Rectangle 58"/>
              <p:cNvSpPr>
                <a:spLocks noChangeArrowheads="1"/>
              </p:cNvSpPr>
              <p:nvPr/>
            </p:nvSpPr>
            <p:spPr bwMode="auto">
              <a:xfrm>
                <a:off x="1597025" y="5768975"/>
                <a:ext cx="2420938" cy="45878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577FFF"/>
                    </a:solidFill>
                    <a:latin typeface="Kruti Dev 010" pitchFamily="2" charset="0"/>
                    <a:ea typeface="+mn-ea"/>
                  </a:rPr>
                  <a:t>ekbØksLdksi</a:t>
                </a:r>
              </a:p>
            </p:txBody>
          </p:sp>
          <p:sp>
            <p:nvSpPr>
              <p:cNvPr id="246851" name="Text Box 67"/>
              <p:cNvSpPr txBox="1">
                <a:spLocks noChangeArrowheads="1"/>
              </p:cNvSpPr>
              <p:nvPr/>
            </p:nvSpPr>
            <p:spPr bwMode="auto">
              <a:xfrm>
                <a:off x="401638" y="5794375"/>
                <a:ext cx="3438525" cy="523875"/>
              </a:xfrm>
              <a:prstGeom prst="rect">
                <a:avLst/>
              </a:prstGeom>
              <a:solidFill>
                <a:srgbClr val="023CCC"/>
              </a:solidFill>
              <a:ln w="57150">
                <a:solidFill>
                  <a:srgbClr val="FFFF00"/>
                </a:solidFill>
                <a:miter lim="800000"/>
                <a:headEnd/>
                <a:tailEnd/>
              </a:ln>
              <a:effectLst>
                <a:outerShdw blurRad="63500" dist="71842" dir="2700000" algn="ctr" rotWithShape="0">
                  <a:schemeClr val="tx1">
                    <a:alpha val="74998"/>
                  </a:schemeClr>
                </a:outerShdw>
              </a:effectLst>
            </p:spPr>
            <p:txBody>
              <a:bodyPr anchor="ctr">
                <a:spAutoFit/>
              </a:bodyPr>
              <a:lstStyle/>
              <a:p>
                <a:pPr algn="ctr">
                  <a:spcBef>
                    <a:spcPct val="50000"/>
                  </a:spcBef>
                  <a:defRPr/>
                </a:pPr>
                <a:r>
                  <a:rPr lang="en-US" sz="2800" b="1" dirty="0">
                    <a:solidFill>
                      <a:srgbClr val="FFFF00"/>
                    </a:solidFill>
                    <a:latin typeface="Kruti Dev 010" pitchFamily="2" charset="0"/>
                    <a:ea typeface="+mn-ea"/>
                  </a:rPr>
                  <a:t>v/;;u </a:t>
                </a:r>
                <a:r>
                  <a:rPr lang="en-US" sz="2800" b="1" dirty="0" smtClean="0">
                    <a:solidFill>
                      <a:srgbClr val="FFFF00"/>
                    </a:solidFill>
                    <a:latin typeface="Kruti Dev 010" pitchFamily="2" charset="0"/>
                    <a:ea typeface="+mn-ea"/>
                  </a:rPr>
                  <a:t>lgk;d </a:t>
                </a:r>
                <a:r>
                  <a:rPr lang="en-US" sz="2800" b="1" dirty="0" smtClean="0">
                    <a:solidFill>
                      <a:srgbClr val="FFFF00"/>
                    </a:solidFill>
                    <a:latin typeface="Kruti Dev 010"/>
                    <a:ea typeface="+mn-ea"/>
                  </a:rPr>
                  <a:t>……</a:t>
                </a:r>
                <a:endParaRPr lang="en-US" sz="2400" b="1" dirty="0">
                  <a:solidFill>
                    <a:srgbClr val="FFFF00"/>
                  </a:solidFill>
                  <a:latin typeface="Kruti Dev 010" pitchFamily="2" charset="0"/>
                  <a:ea typeface="+mn-ea"/>
                </a:endParaRPr>
              </a:p>
            </p:txBody>
          </p:sp>
          <p:grpSp>
            <p:nvGrpSpPr>
              <p:cNvPr id="29727" name="Group 71"/>
              <p:cNvGrpSpPr>
                <a:grpSpLocks/>
              </p:cNvGrpSpPr>
              <p:nvPr/>
            </p:nvGrpSpPr>
            <p:grpSpPr bwMode="auto">
              <a:xfrm>
                <a:off x="3231932" y="0"/>
                <a:ext cx="2297112" cy="2248304"/>
                <a:chOff x="9222829" y="888120"/>
                <a:chExt cx="2297112" cy="2248304"/>
              </a:xfrm>
            </p:grpSpPr>
            <p:sp>
              <p:nvSpPr>
                <p:cNvPr id="73" name="Rectangle 4"/>
                <p:cNvSpPr>
                  <a:spLocks noChangeArrowheads="1"/>
                </p:cNvSpPr>
                <p:nvPr/>
              </p:nvSpPr>
              <p:spPr bwMode="auto">
                <a:xfrm>
                  <a:off x="9417209" y="88812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smtClean="0">
                      <a:ln>
                        <a:solidFill>
                          <a:srgbClr val="FFFF00"/>
                        </a:solidFill>
                      </a:ln>
                      <a:solidFill>
                        <a:srgbClr val="FFFF00"/>
                      </a:solidFill>
                      <a:latin typeface="Kruti Dev 010"/>
                      <a:ea typeface="+mn-ea"/>
                    </a:rPr>
                    <a:t>ƒˆŒŒ</a:t>
                  </a:r>
                  <a:r>
                    <a:rPr lang="en-US" sz="3200" b="1" dirty="0" smtClean="0">
                      <a:ln>
                        <a:solidFill>
                          <a:srgbClr val="FFFF00"/>
                        </a:solidFill>
                      </a:ln>
                      <a:solidFill>
                        <a:srgbClr val="FFFF00"/>
                      </a:solidFill>
                      <a:latin typeface="Kruti Dev 010"/>
                      <a:ea typeface="+mn-ea"/>
                    </a:rPr>
                    <a:t> </a:t>
                  </a:r>
                  <a:r>
                    <a:rPr lang="en-US" sz="3200" b="1" dirty="0" err="1" smtClean="0">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76" name="Rectangle 6"/>
                <p:cNvSpPr>
                  <a:spLocks noChangeArrowheads="1"/>
                </p:cNvSpPr>
                <p:nvPr/>
              </p:nvSpPr>
              <p:spPr bwMode="auto">
                <a:xfrm>
                  <a:off x="9650689" y="185648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10" pitchFamily="2" charset="0"/>
                      <a:ea typeface="+mn-ea"/>
                    </a:rPr>
                    <a:t>,d fo"k; %</a:t>
                  </a:r>
                </a:p>
              </p:txBody>
            </p:sp>
            <p:sp>
              <p:nvSpPr>
                <p:cNvPr id="77" name="Rectangle 8"/>
                <p:cNvSpPr>
                  <a:spLocks noChangeArrowheads="1"/>
                </p:cNvSpPr>
                <p:nvPr/>
              </p:nvSpPr>
              <p:spPr bwMode="auto">
                <a:xfrm>
                  <a:off x="9222829" y="2184881"/>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mn-ea"/>
                    </a:rPr>
                    <a:t>ijes'oj dh efgek</a:t>
                  </a:r>
                </a:p>
              </p:txBody>
            </p:sp>
          </p:grpSp>
        </p:grpSp>
        <p:sp>
          <p:nvSpPr>
            <p:cNvPr id="71" name="Rectangle 70"/>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72"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
        <p:nvSpPr>
          <p:cNvPr id="79" name="Rectangle 5"/>
          <p:cNvSpPr>
            <a:spLocks noChangeArrowheads="1"/>
          </p:cNvSpPr>
          <p:nvPr/>
        </p:nvSpPr>
        <p:spPr bwMode="auto">
          <a:xfrm>
            <a:off x="3561866" y="452972"/>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smtClean="0">
                <a:ln>
                  <a:solidFill>
                    <a:srgbClr val="FFFF00"/>
                  </a:solidFill>
                </a:ln>
                <a:solidFill>
                  <a:srgbClr val="FFFF00"/>
                </a:solidFill>
                <a:latin typeface="Kruti Dev 010" pitchFamily="2" charset="0"/>
                <a:ea typeface="+mn-ea"/>
              </a:rPr>
              <a:t>†</a:t>
            </a:r>
            <a:r>
              <a:rPr lang="en-US" sz="2800" b="1" dirty="0" smtClean="0">
                <a:ln>
                  <a:solidFill>
                    <a:srgbClr val="FFFF00"/>
                  </a:solidFill>
                </a:ln>
                <a:solidFill>
                  <a:srgbClr val="FFFF00"/>
                </a:solidFill>
                <a:latin typeface="Kruti Dev 010"/>
                <a:ea typeface="+mn-ea"/>
              </a:rPr>
              <a:t>Œ</a:t>
            </a:r>
            <a:r>
              <a:rPr lang="en-US" sz="2800" b="1" dirty="0" smtClean="0">
                <a:ln>
                  <a:solidFill>
                    <a:srgbClr val="FFFF00"/>
                  </a:solidFill>
                </a:ln>
                <a:solidFill>
                  <a:srgbClr val="FFFF00"/>
                </a:solidFill>
                <a:latin typeface="Kruti Dev 010" pitchFamily="2" charset="0"/>
                <a:ea typeface="+mn-ea"/>
              </a:rPr>
              <a:t> </a:t>
            </a:r>
            <a:r>
              <a:rPr lang="en-US" sz="2800" b="1" dirty="0">
                <a:ln>
                  <a:solidFill>
                    <a:srgbClr val="FFFF00"/>
                  </a:solidFill>
                </a:ln>
                <a:solidFill>
                  <a:srgbClr val="FFFF00"/>
                </a:solidFill>
                <a:latin typeface="Kruti Dev 010" pitchFamily="2" charset="0"/>
                <a:ea typeface="+mn-ea"/>
              </a:rPr>
              <a:t>ys[kd</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46075" y="104775"/>
            <a:ext cx="9742488" cy="6753225"/>
            <a:chOff x="-346075" y="104775"/>
            <a:chExt cx="9742488" cy="6753225"/>
          </a:xfrm>
        </p:grpSpPr>
        <p:grpSp>
          <p:nvGrpSpPr>
            <p:cNvPr id="30722" name="Group 86"/>
            <p:cNvGrpSpPr>
              <a:grpSpLocks/>
            </p:cNvGrpSpPr>
            <p:nvPr/>
          </p:nvGrpSpPr>
          <p:grpSpPr bwMode="auto">
            <a:xfrm>
              <a:off x="-346075" y="104775"/>
              <a:ext cx="9742488" cy="6580346"/>
              <a:chOff x="-346075" y="104775"/>
              <a:chExt cx="9742488" cy="6580346"/>
            </a:xfrm>
          </p:grpSpPr>
          <p:sp>
            <p:nvSpPr>
              <p:cNvPr id="30723"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0724"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0725"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47819"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7820"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7821"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7822"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7825"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7826"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7829"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47830"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47857"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7858"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7859"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7860"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7861"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7862"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7863"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7864"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30742"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grpSp>
            <p:nvGrpSpPr>
              <p:cNvPr id="30743" name="Group 60"/>
              <p:cNvGrpSpPr>
                <a:grpSpLocks/>
              </p:cNvGrpSpPr>
              <p:nvPr/>
            </p:nvGrpSpPr>
            <p:grpSpPr bwMode="auto">
              <a:xfrm>
                <a:off x="5467350" y="588963"/>
                <a:ext cx="703263" cy="958850"/>
                <a:chOff x="2464" y="201"/>
                <a:chExt cx="443" cy="604"/>
              </a:xfrm>
            </p:grpSpPr>
            <p:sp>
              <p:nvSpPr>
                <p:cNvPr id="30786"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0787"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0788"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47872" name="Oval 64"/>
              <p:cNvSpPr>
                <a:spLocks noChangeArrowheads="1"/>
              </p:cNvSpPr>
              <p:nvPr/>
            </p:nvSpPr>
            <p:spPr bwMode="auto">
              <a:xfrm>
                <a:off x="2843213" y="863600"/>
                <a:ext cx="3200400" cy="917575"/>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30745" name="Text Box 65"/>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47877" name="Rectangle 69"/>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28</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grpSp>
            <p:nvGrpSpPr>
              <p:cNvPr id="30747" name="Group 65"/>
              <p:cNvGrpSpPr>
                <a:grpSpLocks/>
              </p:cNvGrpSpPr>
              <p:nvPr/>
            </p:nvGrpSpPr>
            <p:grpSpPr bwMode="auto">
              <a:xfrm>
                <a:off x="-85725" y="693847"/>
                <a:ext cx="9482138" cy="5702821"/>
                <a:chOff x="-85725" y="693847"/>
                <a:chExt cx="9482138" cy="5702821"/>
              </a:xfrm>
            </p:grpSpPr>
            <p:grpSp>
              <p:nvGrpSpPr>
                <p:cNvPr id="30768" name="Group 76"/>
                <p:cNvGrpSpPr>
                  <a:grpSpLocks/>
                </p:cNvGrpSpPr>
                <p:nvPr/>
              </p:nvGrpSpPr>
              <p:grpSpPr bwMode="auto">
                <a:xfrm>
                  <a:off x="2133601" y="2463801"/>
                  <a:ext cx="4716463" cy="2787650"/>
                  <a:chOff x="1344" y="1552"/>
                  <a:chExt cx="2971" cy="1756"/>
                </a:xfrm>
              </p:grpSpPr>
              <p:sp>
                <p:nvSpPr>
                  <p:cNvPr id="30770"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0771"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0772"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0773"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0774"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0775"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0776"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0777"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99" name="Rectangle 92"/>
                  <p:cNvSpPr>
                    <a:spLocks noChangeArrowheads="1"/>
                  </p:cNvSpPr>
                  <p:nvPr/>
                </p:nvSpPr>
                <p:spPr bwMode="auto">
                  <a:xfrm rot="18254599">
                    <a:off x="2895"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69" name="Rectangle 10"/>
                <p:cNvSpPr>
                  <a:spLocks noChangeArrowheads="1"/>
                </p:cNvSpPr>
                <p:nvPr/>
              </p:nvSpPr>
              <p:spPr bwMode="auto">
                <a:xfrm>
                  <a:off x="400050" y="700088"/>
                  <a:ext cx="284853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^^iqjkuk** fu;e</a:t>
                  </a:r>
                </a:p>
              </p:txBody>
            </p:sp>
            <p:sp>
              <p:nvSpPr>
                <p:cNvPr id="71" name="Rectangle 24"/>
                <p:cNvSpPr>
                  <a:spLocks noChangeArrowheads="1"/>
                </p:cNvSpPr>
                <p:nvPr/>
              </p:nvSpPr>
              <p:spPr bwMode="auto">
                <a:xfrm>
                  <a:off x="509588" y="3436938"/>
                  <a:ext cx="1650288"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square" lIns="90487" tIns="44450" rIns="90487" bIns="44450">
                  <a:spAutoFit/>
                </a:bodyPr>
                <a:lstStyle/>
                <a:p>
                  <a:pPr algn="ct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O;oLFkk</a:t>
                  </a:r>
                </a:p>
                <a:p>
                  <a:pPr algn="ct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nh xbZ</a:t>
                  </a:r>
                </a:p>
              </p:txBody>
            </p:sp>
            <p:sp>
              <p:nvSpPr>
                <p:cNvPr id="72" name="Rectangle 19"/>
                <p:cNvSpPr>
                  <a:spLocks noChangeArrowheads="1"/>
                </p:cNvSpPr>
                <p:nvPr/>
              </p:nvSpPr>
              <p:spPr bwMode="auto">
                <a:xfrm>
                  <a:off x="396875" y="2716213"/>
                  <a:ext cx="1731242"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bczh Hkk"kk esa</a:t>
                  </a:r>
                </a:p>
              </p:txBody>
            </p:sp>
            <p:sp>
              <p:nvSpPr>
                <p:cNvPr id="73" name="Rectangle 42"/>
                <p:cNvSpPr>
                  <a:spLocks noChangeArrowheads="1"/>
                </p:cNvSpPr>
                <p:nvPr/>
              </p:nvSpPr>
              <p:spPr bwMode="auto">
                <a:xfrm>
                  <a:off x="-57150" y="4491038"/>
                  <a:ext cx="19764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74" name="Rectangle 44"/>
                <p:cNvSpPr>
                  <a:spLocks noChangeArrowheads="1"/>
                </p:cNvSpPr>
                <p:nvPr/>
              </p:nvSpPr>
              <p:spPr bwMode="auto">
                <a:xfrm>
                  <a:off x="-85725" y="5184775"/>
                  <a:ext cx="1831975"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'kk'or vrhr</a:t>
                  </a:r>
                </a:p>
              </p:txBody>
            </p:sp>
            <p:sp>
              <p:nvSpPr>
                <p:cNvPr id="75" name="Rectangle 71"/>
                <p:cNvSpPr>
                  <a:spLocks noChangeArrowheads="1"/>
                </p:cNvSpPr>
                <p:nvPr/>
              </p:nvSpPr>
              <p:spPr bwMode="auto">
                <a:xfrm>
                  <a:off x="4459288" y="5445125"/>
                  <a:ext cx="2333625" cy="95154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a:t>
                  </a:r>
                  <a:r>
                    <a:rPr lang="en-US" sz="2800" b="1" dirty="0" smtClean="0">
                      <a:ln>
                        <a:solidFill>
                          <a:srgbClr val="00FFFF"/>
                        </a:solidFill>
                      </a:ln>
                      <a:solidFill>
                        <a:srgbClr val="00FFFF"/>
                      </a:solidFill>
                      <a:latin typeface="Kruti Dev 010" pitchFamily="2" charset="0"/>
                      <a:ea typeface="ＭＳ Ｐゴシック" charset="0"/>
                      <a:cs typeface="ＭＳ Ｐゴシック" charset="0"/>
                    </a:rPr>
                    <a:t> </a:t>
                  </a:r>
                  <a:r>
                    <a:rPr lang="en-US" sz="2800" b="1" dirty="0">
                      <a:ln>
                        <a:solidFill>
                          <a:srgbClr val="00FFFF"/>
                        </a:solidFill>
                      </a:ln>
                      <a:solidFill>
                        <a:srgbClr val="00FFFF"/>
                      </a:solidFill>
                      <a:latin typeface="Kruti Dev 010" pitchFamily="2" charset="0"/>
                      <a:ea typeface="ＭＳ Ｐゴシック" charset="0"/>
                      <a:cs typeface="ＭＳ Ｐゴシック" charset="0"/>
                    </a:rPr>
                    <a:t>VsyhLdksi</a:t>
                  </a:r>
                </a:p>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ƒ</a:t>
                  </a:r>
                  <a:r>
                    <a:rPr lang="en-US" sz="2800" b="1" dirty="0" smtClean="0">
                      <a:ln>
                        <a:solidFill>
                          <a:srgbClr val="00FFFF"/>
                        </a:solidFill>
                      </a:ln>
                      <a:solidFill>
                        <a:srgbClr val="00FFFF"/>
                      </a:solidFill>
                      <a:latin typeface="Kruti Dev 010" pitchFamily="2" charset="0"/>
                      <a:ea typeface="ＭＳ Ｐゴシック" charset="0"/>
                      <a:cs typeface="ＭＳ Ｐゴシック" charset="0"/>
                    </a:rPr>
                    <a:t> </a:t>
                  </a:r>
                  <a:r>
                    <a:rPr lang="en-US" sz="2800" b="1" dirty="0">
                      <a:ln>
                        <a:solidFill>
                          <a:srgbClr val="00FFFF"/>
                        </a:solidFill>
                      </a:ln>
                      <a:solidFill>
                        <a:srgbClr val="00FFFF"/>
                      </a:solidFill>
                      <a:latin typeface="Kruti Dev 010" pitchFamily="2" charset="0"/>
                      <a:ea typeface="ＭＳ Ｐゴシック" charset="0"/>
                      <a:cs typeface="ＭＳ Ｐゴシック" charset="0"/>
                    </a:rPr>
                    <a:t>ekbØksLdksi</a:t>
                  </a:r>
                </a:p>
              </p:txBody>
            </p:sp>
            <p:sp>
              <p:nvSpPr>
                <p:cNvPr id="76" name="Rectangle 9"/>
                <p:cNvSpPr>
                  <a:spLocks noChangeArrowheads="1"/>
                </p:cNvSpPr>
                <p:nvPr/>
              </p:nvSpPr>
              <p:spPr bwMode="auto">
                <a:xfrm>
                  <a:off x="6200887" y="693847"/>
                  <a:ext cx="2943113"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solidFill>
                        <a:srgbClr val="FFFF00"/>
                      </a:solidFill>
                      <a:latin typeface="Kruti Dev 010" pitchFamily="2" charset="0"/>
                      <a:ea typeface="ＭＳ Ｐゴシック" pitchFamily="-84" charset="-128"/>
                    </a:rPr>
                    <a:t>  </a:t>
                  </a:r>
                  <a:r>
                    <a:rPr lang="en-US" altLang="en-US" sz="4000" b="1" dirty="0">
                      <a:ln>
                        <a:solidFill>
                          <a:srgbClr val="00FFFF"/>
                        </a:solidFill>
                      </a:ln>
                      <a:solidFill>
                        <a:srgbClr val="00FFFF"/>
                      </a:solidFill>
                      <a:latin typeface="Kruti Dev 010" pitchFamily="2" charset="0"/>
                      <a:ea typeface="ＭＳ Ｐゴシック" pitchFamily="-84" charset="-128"/>
                    </a:rPr>
                    <a:t>^^u;k** fu;e</a:t>
                  </a:r>
                  <a:endParaRPr lang="en-US" sz="4000" b="1" dirty="0">
                    <a:ln>
                      <a:solidFill>
                        <a:srgbClr val="00FFFF"/>
                      </a:solidFill>
                    </a:ln>
                    <a:solidFill>
                      <a:srgbClr val="00FFFF"/>
                    </a:solidFill>
                    <a:latin typeface="Kruti Dev 010" pitchFamily="2" charset="0"/>
                    <a:ea typeface="ＭＳ Ｐゴシック" pitchFamily="-84" charset="-128"/>
                  </a:endParaRPr>
                </a:p>
              </p:txBody>
            </p:sp>
            <p:sp>
              <p:nvSpPr>
                <p:cNvPr id="78" name="Rectangle 23"/>
                <p:cNvSpPr>
                  <a:spLocks noChangeArrowheads="1"/>
                </p:cNvSpPr>
                <p:nvPr/>
              </p:nvSpPr>
              <p:spPr bwMode="auto">
                <a:xfrm>
                  <a:off x="7302500" y="3435350"/>
                  <a:ext cx="1562927"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vuqxzg</a:t>
                  </a:r>
                </a:p>
                <a:p>
                  <a:pPr algn="ctr">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fn;k x;k</a:t>
                  </a:r>
                </a:p>
              </p:txBody>
            </p:sp>
            <p:sp>
              <p:nvSpPr>
                <p:cNvPr id="79" name="Rectangle 20"/>
                <p:cNvSpPr>
                  <a:spLocks noChangeArrowheads="1"/>
                </p:cNvSpPr>
                <p:nvPr/>
              </p:nvSpPr>
              <p:spPr bwMode="auto">
                <a:xfrm>
                  <a:off x="7046147" y="2716213"/>
                  <a:ext cx="2048637"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;wukuh Hkk"kk esa</a:t>
                  </a:r>
                </a:p>
              </p:txBody>
            </p:sp>
            <p:sp>
              <p:nvSpPr>
                <p:cNvPr id="80" name="Rectangle 43"/>
                <p:cNvSpPr>
                  <a:spLocks noChangeArrowheads="1"/>
                </p:cNvSpPr>
                <p:nvPr/>
              </p:nvSpPr>
              <p:spPr bwMode="auto">
                <a:xfrm>
                  <a:off x="7507288" y="4504833"/>
                  <a:ext cx="1889125"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81" name="Rectangle 45"/>
                <p:cNvSpPr>
                  <a:spLocks noChangeArrowheads="1"/>
                </p:cNvSpPr>
                <p:nvPr/>
              </p:nvSpPr>
              <p:spPr bwMode="auto">
                <a:xfrm>
                  <a:off x="7431088" y="5337175"/>
                  <a:ext cx="1814512"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'kk'or Hkfo";</a:t>
                  </a:r>
                </a:p>
              </p:txBody>
            </p:sp>
          </p:grpSp>
          <p:sp>
            <p:nvSpPr>
              <p:cNvPr id="104" name="Rectangle 58"/>
              <p:cNvSpPr>
                <a:spLocks noChangeArrowheads="1"/>
              </p:cNvSpPr>
              <p:nvPr/>
            </p:nvSpPr>
            <p:spPr bwMode="auto">
              <a:xfrm>
                <a:off x="1597025" y="5768975"/>
                <a:ext cx="24209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ekbØksLdksi</a:t>
                </a:r>
              </a:p>
            </p:txBody>
          </p:sp>
          <p:grpSp>
            <p:nvGrpSpPr>
              <p:cNvPr id="30749" name="Group 67"/>
              <p:cNvGrpSpPr>
                <a:grpSpLocks/>
              </p:cNvGrpSpPr>
              <p:nvPr/>
            </p:nvGrpSpPr>
            <p:grpSpPr bwMode="auto">
              <a:xfrm>
                <a:off x="3342290" y="826470"/>
                <a:ext cx="2297112" cy="1264179"/>
                <a:chOff x="9175532" y="1714590"/>
                <a:chExt cx="2297112" cy="1264179"/>
              </a:xfrm>
            </p:grpSpPr>
            <p:sp>
              <p:nvSpPr>
                <p:cNvPr id="85"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,d fo"k; %</a:t>
                  </a:r>
                </a:p>
              </p:txBody>
            </p:sp>
            <p:sp>
              <p:nvSpPr>
                <p:cNvPr id="86"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FFFF00"/>
                        </a:solidFill>
                      </a:ln>
                      <a:solidFill>
                        <a:srgbClr val="FFFF00"/>
                      </a:solidFill>
                      <a:latin typeface="Kruti Dev 010" pitchFamily="2" charset="0"/>
                      <a:ea typeface="+mn-ea"/>
                    </a:rPr>
                    <a:t>ijes'oj dh efgek</a:t>
                  </a:r>
                </a:p>
              </p:txBody>
            </p:sp>
          </p:grpSp>
        </p:grpSp>
        <p:sp>
          <p:nvSpPr>
            <p:cNvPr id="87" name="Rectangle 86"/>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88"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
        <p:nvSpPr>
          <p:cNvPr id="90" name="Rectangle 4"/>
          <p:cNvSpPr>
            <a:spLocks noChangeArrowheads="1"/>
          </p:cNvSpPr>
          <p:nvPr/>
        </p:nvSpPr>
        <p:spPr bwMode="auto">
          <a:xfrm>
            <a:off x="3426312"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smtClean="0">
                <a:ln>
                  <a:solidFill>
                    <a:srgbClr val="FFFF00"/>
                  </a:solidFill>
                </a:ln>
                <a:solidFill>
                  <a:srgbClr val="FFFF00"/>
                </a:solidFill>
                <a:latin typeface="Kruti Dev 010"/>
                <a:ea typeface="+mn-ea"/>
              </a:rPr>
              <a:t>ƒˆŒŒ</a:t>
            </a:r>
            <a:r>
              <a:rPr lang="en-US" sz="3200" b="1" dirty="0" smtClean="0">
                <a:ln>
                  <a:solidFill>
                    <a:srgbClr val="FFFF00"/>
                  </a:solidFill>
                </a:ln>
                <a:solidFill>
                  <a:srgbClr val="FFFF00"/>
                </a:solidFill>
                <a:latin typeface="Kruti Dev 010"/>
                <a:ea typeface="+mn-ea"/>
              </a:rPr>
              <a:t> </a:t>
            </a:r>
            <a:r>
              <a:rPr lang="en-US" sz="3200" b="1" dirty="0" err="1" smtClean="0">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91" name="Rectangle 5"/>
          <p:cNvSpPr>
            <a:spLocks noChangeArrowheads="1"/>
          </p:cNvSpPr>
          <p:nvPr/>
        </p:nvSpPr>
        <p:spPr bwMode="auto">
          <a:xfrm>
            <a:off x="3514568" y="437206"/>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smtClean="0">
                <a:ln>
                  <a:solidFill>
                    <a:srgbClr val="FFFF00"/>
                  </a:solidFill>
                </a:ln>
                <a:solidFill>
                  <a:srgbClr val="FFFF00"/>
                </a:solidFill>
                <a:latin typeface="Kruti Dev 010" pitchFamily="2" charset="0"/>
                <a:ea typeface="+mn-ea"/>
              </a:rPr>
              <a:t>†</a:t>
            </a:r>
            <a:r>
              <a:rPr lang="en-US" sz="2800" b="1" dirty="0" smtClean="0">
                <a:ln>
                  <a:solidFill>
                    <a:srgbClr val="FFFF00"/>
                  </a:solidFill>
                </a:ln>
                <a:solidFill>
                  <a:srgbClr val="FFFF00"/>
                </a:solidFill>
                <a:latin typeface="Kruti Dev 010"/>
                <a:ea typeface="+mn-ea"/>
              </a:rPr>
              <a:t>Œ</a:t>
            </a:r>
            <a:r>
              <a:rPr lang="en-US" sz="2800" b="1" dirty="0" smtClean="0">
                <a:ln>
                  <a:solidFill>
                    <a:srgbClr val="FFFF00"/>
                  </a:solidFill>
                </a:ln>
                <a:solidFill>
                  <a:srgbClr val="FFFF00"/>
                </a:solidFill>
                <a:latin typeface="Kruti Dev 010" pitchFamily="2" charset="0"/>
                <a:ea typeface="+mn-ea"/>
              </a:rPr>
              <a:t> </a:t>
            </a:r>
            <a:r>
              <a:rPr lang="en-US" sz="2800" b="1" dirty="0">
                <a:ln>
                  <a:solidFill>
                    <a:srgbClr val="FFFF00"/>
                  </a:solidFill>
                </a:ln>
                <a:solidFill>
                  <a:srgbClr val="FFFF00"/>
                </a:solidFill>
                <a:latin typeface="Kruti Dev 010" pitchFamily="2" charset="0"/>
                <a:ea typeface="+mn-ea"/>
              </a:rPr>
              <a:t>ys[kd</a:t>
            </a:r>
          </a:p>
        </p:txBody>
      </p:sp>
      <p:sp>
        <p:nvSpPr>
          <p:cNvPr id="100" name="Rectangle 16"/>
          <p:cNvSpPr>
            <a:spLocks noChangeArrowheads="1"/>
          </p:cNvSpPr>
          <p:nvPr/>
        </p:nvSpPr>
        <p:spPr bwMode="auto">
          <a:xfrm>
            <a:off x="312738" y="2030413"/>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101"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p>
        </p:txBody>
      </p:sp>
      <p:sp>
        <p:nvSpPr>
          <p:cNvPr id="77" name="Rectangle 85"/>
          <p:cNvSpPr>
            <a:spLocks noChangeArrowheads="1"/>
          </p:cNvSpPr>
          <p:nvPr/>
        </p:nvSpPr>
        <p:spPr bwMode="auto">
          <a:xfrm rot="5246759">
            <a:off x="3475037" y="3678240"/>
            <a:ext cx="2047876" cy="58261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82" name="Rectangle 87"/>
          <p:cNvSpPr>
            <a:spLocks noChangeArrowheads="1"/>
          </p:cNvSpPr>
          <p:nvPr/>
        </p:nvSpPr>
        <p:spPr bwMode="auto">
          <a:xfrm rot="3267768">
            <a:off x="2884487" y="3894141"/>
            <a:ext cx="1774826" cy="58261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84" name="Rectangle 90"/>
          <p:cNvSpPr>
            <a:spLocks noChangeArrowheads="1"/>
          </p:cNvSpPr>
          <p:nvPr/>
        </p:nvSpPr>
        <p:spPr bwMode="auto">
          <a:xfrm rot="1755647">
            <a:off x="2317750" y="4260853"/>
            <a:ext cx="1889125" cy="582613"/>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102" name="Rectangle 91"/>
          <p:cNvSpPr>
            <a:spLocks noChangeArrowheads="1"/>
          </p:cNvSpPr>
          <p:nvPr/>
        </p:nvSpPr>
        <p:spPr bwMode="auto">
          <a:xfrm rot="240000">
            <a:off x="2533650" y="4762503"/>
            <a:ext cx="1379538" cy="58261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103" name="Rectangle 93"/>
          <p:cNvSpPr>
            <a:spLocks noChangeArrowheads="1"/>
          </p:cNvSpPr>
          <p:nvPr/>
        </p:nvSpPr>
        <p:spPr bwMode="auto">
          <a:xfrm rot="18254599">
            <a:off x="4487862" y="3340103"/>
            <a:ext cx="1939926" cy="58261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lqlekpkj</a:t>
            </a:r>
          </a:p>
        </p:txBody>
      </p:sp>
      <p:sp>
        <p:nvSpPr>
          <p:cNvPr id="105" name="Rectangle 89"/>
          <p:cNvSpPr>
            <a:spLocks noChangeArrowheads="1"/>
          </p:cNvSpPr>
          <p:nvPr/>
        </p:nvSpPr>
        <p:spPr bwMode="auto">
          <a:xfrm rot="19276533">
            <a:off x="4822825" y="3621090"/>
            <a:ext cx="2724150" cy="582613"/>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izsfjrksa ds dk;Z</a:t>
            </a:r>
          </a:p>
        </p:txBody>
      </p:sp>
      <p:sp>
        <p:nvSpPr>
          <p:cNvPr id="106" name="Rectangle 86"/>
          <p:cNvSpPr>
            <a:spLocks noChangeArrowheads="1"/>
          </p:cNvSpPr>
          <p:nvPr/>
        </p:nvSpPr>
        <p:spPr bwMode="auto">
          <a:xfrm>
            <a:off x="5432425" y="4989516"/>
            <a:ext cx="2105025" cy="58261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izdkf'krokD;</a:t>
            </a:r>
          </a:p>
        </p:txBody>
      </p:sp>
      <p:sp>
        <p:nvSpPr>
          <p:cNvPr id="107" name="Rectangle 88"/>
          <p:cNvSpPr>
            <a:spLocks noChangeArrowheads="1"/>
          </p:cNvSpPr>
          <p:nvPr/>
        </p:nvSpPr>
        <p:spPr bwMode="auto">
          <a:xfrm rot="20643327">
            <a:off x="5438775" y="4387853"/>
            <a:ext cx="1431925" cy="58261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if=;ka</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346075" y="104775"/>
            <a:ext cx="9726613" cy="6753225"/>
            <a:chOff x="-346075" y="104775"/>
            <a:chExt cx="9726613" cy="6753225"/>
          </a:xfrm>
        </p:grpSpPr>
        <p:grpSp>
          <p:nvGrpSpPr>
            <p:cNvPr id="31746" name="Group 87"/>
            <p:cNvGrpSpPr>
              <a:grpSpLocks/>
            </p:cNvGrpSpPr>
            <p:nvPr/>
          </p:nvGrpSpPr>
          <p:grpSpPr bwMode="auto">
            <a:xfrm>
              <a:off x="-346075" y="104775"/>
              <a:ext cx="9726613" cy="6580346"/>
              <a:chOff x="-346075" y="104775"/>
              <a:chExt cx="9726722" cy="6580346"/>
            </a:xfrm>
          </p:grpSpPr>
          <p:sp>
            <p:nvSpPr>
              <p:cNvPr id="31747"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1748"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1749"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49867" name="Rectangle 11"/>
              <p:cNvSpPr>
                <a:spLocks noChangeArrowheads="1"/>
              </p:cNvSpPr>
              <p:nvPr/>
            </p:nvSpPr>
            <p:spPr bwMode="auto">
              <a:xfrm>
                <a:off x="114305" y="939800"/>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9868" name="Rectangle 12"/>
              <p:cNvSpPr>
                <a:spLocks noChangeArrowheads="1"/>
              </p:cNvSpPr>
              <p:nvPr/>
            </p:nvSpPr>
            <p:spPr bwMode="auto">
              <a:xfrm>
                <a:off x="5930970" y="939800"/>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9869" name="Rectangle 13"/>
              <p:cNvSpPr>
                <a:spLocks noChangeArrowheads="1"/>
              </p:cNvSpPr>
              <p:nvPr/>
            </p:nvSpPr>
            <p:spPr bwMode="auto">
              <a:xfrm>
                <a:off x="-101597" y="1752600"/>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9870" name="Rectangle 14"/>
              <p:cNvSpPr>
                <a:spLocks noChangeArrowheads="1"/>
              </p:cNvSpPr>
              <p:nvPr/>
            </p:nvSpPr>
            <p:spPr bwMode="auto">
              <a:xfrm>
                <a:off x="5934145" y="1762125"/>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9873" name="Rectangle 17"/>
              <p:cNvSpPr>
                <a:spLocks noChangeArrowheads="1"/>
              </p:cNvSpPr>
              <p:nvPr/>
            </p:nvSpPr>
            <p:spPr bwMode="auto">
              <a:xfrm>
                <a:off x="6397701" y="2317750"/>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9874" name="Rectangle 18"/>
              <p:cNvSpPr>
                <a:spLocks noChangeArrowheads="1"/>
              </p:cNvSpPr>
              <p:nvPr/>
            </p:nvSpPr>
            <p:spPr bwMode="auto">
              <a:xfrm>
                <a:off x="50804" y="2357438"/>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9877" name="Rectangle 21"/>
              <p:cNvSpPr>
                <a:spLocks noChangeArrowheads="1"/>
              </p:cNvSpPr>
              <p:nvPr/>
            </p:nvSpPr>
            <p:spPr bwMode="auto">
              <a:xfrm>
                <a:off x="6205611" y="3141663"/>
                <a:ext cx="817571"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49878" name="Rectangle 22"/>
              <p:cNvSpPr>
                <a:spLocks noChangeArrowheads="1"/>
              </p:cNvSpPr>
              <p:nvPr/>
            </p:nvSpPr>
            <p:spPr bwMode="auto">
              <a:xfrm>
                <a:off x="-346075" y="3148013"/>
                <a:ext cx="81757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49905" name="Line 49"/>
              <p:cNvSpPr>
                <a:spLocks noChangeShapeType="1"/>
              </p:cNvSpPr>
              <p:nvPr/>
            </p:nvSpPr>
            <p:spPr bwMode="auto">
              <a:xfrm>
                <a:off x="7135897" y="1884363"/>
                <a:ext cx="969973"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9906" name="Line 50"/>
              <p:cNvSpPr>
                <a:spLocks noChangeShapeType="1"/>
              </p:cNvSpPr>
              <p:nvPr/>
            </p:nvSpPr>
            <p:spPr bwMode="auto">
              <a:xfrm>
                <a:off x="7345449" y="2651125"/>
                <a:ext cx="96997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9907" name="Line 51"/>
              <p:cNvSpPr>
                <a:spLocks noChangeShapeType="1"/>
              </p:cNvSpPr>
              <p:nvPr/>
            </p:nvSpPr>
            <p:spPr bwMode="auto">
              <a:xfrm>
                <a:off x="7440700" y="3316288"/>
                <a:ext cx="96997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9908" name="Line 52"/>
              <p:cNvSpPr>
                <a:spLocks noChangeShapeType="1"/>
              </p:cNvSpPr>
              <p:nvPr/>
            </p:nvSpPr>
            <p:spPr bwMode="auto">
              <a:xfrm>
                <a:off x="7593102" y="4424363"/>
                <a:ext cx="96997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9909" name="Line 53"/>
              <p:cNvSpPr>
                <a:spLocks noChangeShapeType="1"/>
              </p:cNvSpPr>
              <p:nvPr/>
            </p:nvSpPr>
            <p:spPr bwMode="auto">
              <a:xfrm>
                <a:off x="866789" y="1893888"/>
                <a:ext cx="969974"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9910" name="Line 54"/>
              <p:cNvSpPr>
                <a:spLocks noChangeShapeType="1"/>
              </p:cNvSpPr>
              <p:nvPr/>
            </p:nvSpPr>
            <p:spPr bwMode="auto">
              <a:xfrm>
                <a:off x="762012" y="2660650"/>
                <a:ext cx="969974"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9911" name="Line 55"/>
              <p:cNvSpPr>
                <a:spLocks noChangeShapeType="1"/>
              </p:cNvSpPr>
              <p:nvPr/>
            </p:nvSpPr>
            <p:spPr bwMode="auto">
              <a:xfrm>
                <a:off x="671524" y="3311525"/>
                <a:ext cx="96997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9912" name="Line 56"/>
              <p:cNvSpPr>
                <a:spLocks noChangeShapeType="1"/>
              </p:cNvSpPr>
              <p:nvPr/>
            </p:nvSpPr>
            <p:spPr bwMode="auto">
              <a:xfrm>
                <a:off x="495309" y="4391025"/>
                <a:ext cx="969974"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31766"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grpSp>
            <p:nvGrpSpPr>
              <p:cNvPr id="31767" name="Group 60"/>
              <p:cNvGrpSpPr>
                <a:grpSpLocks/>
              </p:cNvGrpSpPr>
              <p:nvPr/>
            </p:nvGrpSpPr>
            <p:grpSpPr bwMode="auto">
              <a:xfrm>
                <a:off x="5467350" y="588963"/>
                <a:ext cx="703263" cy="958850"/>
                <a:chOff x="2464" y="201"/>
                <a:chExt cx="443" cy="604"/>
              </a:xfrm>
            </p:grpSpPr>
            <p:sp>
              <p:nvSpPr>
                <p:cNvPr id="31811"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1812"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1813"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49922" name="Oval 66"/>
              <p:cNvSpPr>
                <a:spLocks noChangeArrowheads="1"/>
              </p:cNvSpPr>
              <p:nvPr/>
            </p:nvSpPr>
            <p:spPr bwMode="auto">
              <a:xfrm>
                <a:off x="6086547" y="569913"/>
                <a:ext cx="3057559" cy="1169987"/>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249923" name="Oval 67"/>
              <p:cNvSpPr>
                <a:spLocks noChangeArrowheads="1"/>
              </p:cNvSpPr>
              <p:nvPr/>
            </p:nvSpPr>
            <p:spPr bwMode="auto">
              <a:xfrm>
                <a:off x="28579" y="554038"/>
                <a:ext cx="3057559" cy="1169987"/>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31770" name="Text Box 68"/>
              <p:cNvSpPr txBox="1">
                <a:spLocks noChangeArrowheads="1"/>
              </p:cNvSpPr>
              <p:nvPr/>
            </p:nvSpPr>
            <p:spPr bwMode="auto">
              <a:xfrm>
                <a:off x="8720138" y="104775"/>
                <a:ext cx="282453"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49930" name="Rectangle 74"/>
              <p:cNvSpPr>
                <a:spLocks noChangeArrowheads="1"/>
              </p:cNvSpPr>
              <p:nvPr/>
            </p:nvSpPr>
            <p:spPr bwMode="auto">
              <a:xfrm>
                <a:off x="8091583" y="6438900"/>
                <a:ext cx="293673"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29</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grpSp>
            <p:nvGrpSpPr>
              <p:cNvPr id="31772" name="Group 66"/>
              <p:cNvGrpSpPr>
                <a:grpSpLocks/>
              </p:cNvGrpSpPr>
              <p:nvPr/>
            </p:nvGrpSpPr>
            <p:grpSpPr bwMode="auto">
              <a:xfrm>
                <a:off x="-85725" y="837051"/>
                <a:ext cx="9466372" cy="5559617"/>
                <a:chOff x="-85725" y="837051"/>
                <a:chExt cx="9466372" cy="5559617"/>
              </a:xfrm>
            </p:grpSpPr>
            <p:grpSp>
              <p:nvGrpSpPr>
                <p:cNvPr id="31779" name="Group 75"/>
                <p:cNvGrpSpPr>
                  <a:grpSpLocks/>
                </p:cNvGrpSpPr>
                <p:nvPr/>
              </p:nvGrpSpPr>
              <p:grpSpPr bwMode="auto">
                <a:xfrm>
                  <a:off x="2133601" y="2463801"/>
                  <a:ext cx="5772151" cy="3046415"/>
                  <a:chOff x="1344" y="1552"/>
                  <a:chExt cx="3636" cy="1919"/>
                </a:xfrm>
              </p:grpSpPr>
              <p:grpSp>
                <p:nvGrpSpPr>
                  <p:cNvPr id="31793" name="Group 76"/>
                  <p:cNvGrpSpPr>
                    <a:grpSpLocks/>
                  </p:cNvGrpSpPr>
                  <p:nvPr/>
                </p:nvGrpSpPr>
                <p:grpSpPr bwMode="auto">
                  <a:xfrm>
                    <a:off x="1344" y="1552"/>
                    <a:ext cx="3636" cy="1919"/>
                    <a:chOff x="1344" y="1552"/>
                    <a:chExt cx="3636" cy="1919"/>
                  </a:xfrm>
                </p:grpSpPr>
                <p:sp>
                  <p:nvSpPr>
                    <p:cNvPr id="31795"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1796"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1797"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1798"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1799"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1800"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1801"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1802"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93" name="Rectangle 85"/>
                    <p:cNvSpPr>
                      <a:spLocks noChangeArrowheads="1"/>
                    </p:cNvSpPr>
                    <p:nvPr/>
                  </p:nvSpPr>
                  <p:spPr bwMode="auto">
                    <a:xfrm rot="5246759">
                      <a:off x="2189" y="2317"/>
                      <a:ext cx="1290"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94" name="Rectangle 86"/>
                    <p:cNvSpPr>
                      <a:spLocks noChangeArrowheads="1"/>
                    </p:cNvSpPr>
                    <p:nvPr/>
                  </p:nvSpPr>
                  <p:spPr bwMode="auto">
                    <a:xfrm>
                      <a:off x="3422" y="3143"/>
                      <a:ext cx="1326"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izdkf'krokD;</a:t>
                      </a:r>
                    </a:p>
                  </p:txBody>
                </p:sp>
                <p:sp>
                  <p:nvSpPr>
                    <p:cNvPr id="95" name="Rectangle 87"/>
                    <p:cNvSpPr>
                      <a:spLocks noChangeArrowheads="1"/>
                    </p:cNvSpPr>
                    <p:nvPr/>
                  </p:nvSpPr>
                  <p:spPr bwMode="auto">
                    <a:xfrm rot="3267768">
                      <a:off x="1817" y="2453"/>
                      <a:ext cx="111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96" name="Rectangle 88"/>
                    <p:cNvSpPr>
                      <a:spLocks noChangeArrowheads="1"/>
                    </p:cNvSpPr>
                    <p:nvPr/>
                  </p:nvSpPr>
                  <p:spPr bwMode="auto">
                    <a:xfrm rot="20643327">
                      <a:off x="3426" y="2764"/>
                      <a:ext cx="90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if=;ka</a:t>
                      </a:r>
                    </a:p>
                  </p:txBody>
                </p:sp>
                <p:sp>
                  <p:nvSpPr>
                    <p:cNvPr id="97" name="Rectangle 89"/>
                    <p:cNvSpPr>
                      <a:spLocks noChangeArrowheads="1"/>
                    </p:cNvSpPr>
                    <p:nvPr/>
                  </p:nvSpPr>
                  <p:spPr bwMode="auto">
                    <a:xfrm rot="19276533">
                      <a:off x="3133" y="2160"/>
                      <a:ext cx="1847"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wrap="square"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izsfjrksa ds dk;Z</a:t>
                      </a:r>
                    </a:p>
                  </p:txBody>
                </p:sp>
                <p:sp>
                  <p:nvSpPr>
                    <p:cNvPr id="98" name="Rectangle 90"/>
                    <p:cNvSpPr>
                      <a:spLocks noChangeArrowheads="1"/>
                    </p:cNvSpPr>
                    <p:nvPr/>
                  </p:nvSpPr>
                  <p:spPr bwMode="auto">
                    <a:xfrm rot="1755647">
                      <a:off x="1460" y="2684"/>
                      <a:ext cx="1190"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99" name="Rectangle 91"/>
                    <p:cNvSpPr>
                      <a:spLocks noChangeArrowheads="1"/>
                    </p:cNvSpPr>
                    <p:nvPr/>
                  </p:nvSpPr>
                  <p:spPr bwMode="auto">
                    <a:xfrm rot="240000">
                      <a:off x="1596" y="3002"/>
                      <a:ext cx="901"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100" name="Rectangle 92"/>
                    <p:cNvSpPr>
                      <a:spLocks noChangeArrowheads="1"/>
                    </p:cNvSpPr>
                    <p:nvPr/>
                  </p:nvSpPr>
                  <p:spPr bwMode="auto">
                    <a:xfrm rot="18254599">
                      <a:off x="2898"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84" name="Rectangle 93"/>
                  <p:cNvSpPr>
                    <a:spLocks noChangeArrowheads="1"/>
                  </p:cNvSpPr>
                  <p:nvPr/>
                </p:nvSpPr>
                <p:spPr bwMode="auto">
                  <a:xfrm rot="18254599">
                    <a:off x="2827" y="2104"/>
                    <a:ext cx="122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lqlekpkj</a:t>
                    </a:r>
                  </a:p>
                </p:txBody>
              </p:sp>
            </p:grpSp>
            <p:sp>
              <p:nvSpPr>
                <p:cNvPr id="70" name="Rectangle 10"/>
                <p:cNvSpPr>
                  <a:spLocks noChangeArrowheads="1"/>
                </p:cNvSpPr>
                <p:nvPr/>
              </p:nvSpPr>
              <p:spPr bwMode="auto">
                <a:xfrm>
                  <a:off x="400050" y="850900"/>
                  <a:ext cx="2848568"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^^iqjkuk** fu;e</a:t>
                  </a:r>
                </a:p>
              </p:txBody>
            </p:sp>
            <p:sp>
              <p:nvSpPr>
                <p:cNvPr id="72" name="Rectangle 24"/>
                <p:cNvSpPr>
                  <a:spLocks noChangeArrowheads="1"/>
                </p:cNvSpPr>
                <p:nvPr/>
              </p:nvSpPr>
              <p:spPr bwMode="auto">
                <a:xfrm>
                  <a:off x="509588" y="3436938"/>
                  <a:ext cx="1744911"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square" lIns="90487" tIns="44450" rIns="90487" bIns="44450">
                  <a:spAutoFit/>
                </a:bodyPr>
                <a:lstStyle/>
                <a:p>
                  <a:pPr algn="ct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O;oLFkk</a:t>
                  </a:r>
                </a:p>
                <a:p>
                  <a:pPr algn="ct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nh xbZ</a:t>
                  </a:r>
                </a:p>
              </p:txBody>
            </p:sp>
            <p:sp>
              <p:nvSpPr>
                <p:cNvPr id="73" name="Rectangle 19"/>
                <p:cNvSpPr>
                  <a:spLocks noChangeArrowheads="1"/>
                </p:cNvSpPr>
                <p:nvPr/>
              </p:nvSpPr>
              <p:spPr bwMode="auto">
                <a:xfrm>
                  <a:off x="412640" y="2747744"/>
                  <a:ext cx="1731261"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bczh Hkk"kk esa</a:t>
                  </a:r>
                </a:p>
              </p:txBody>
            </p:sp>
            <p:sp>
              <p:nvSpPr>
                <p:cNvPr id="74" name="Rectangle 42"/>
                <p:cNvSpPr>
                  <a:spLocks noChangeArrowheads="1"/>
                </p:cNvSpPr>
                <p:nvPr/>
              </p:nvSpPr>
              <p:spPr bwMode="auto">
                <a:xfrm>
                  <a:off x="-57150" y="4491038"/>
                  <a:ext cx="19764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75" name="Rectangle 44"/>
                <p:cNvSpPr>
                  <a:spLocks noChangeArrowheads="1"/>
                </p:cNvSpPr>
                <p:nvPr/>
              </p:nvSpPr>
              <p:spPr bwMode="auto">
                <a:xfrm>
                  <a:off x="-85725" y="5184775"/>
                  <a:ext cx="1831975"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'kk'or vrhr</a:t>
                  </a:r>
                </a:p>
              </p:txBody>
            </p:sp>
            <p:sp>
              <p:nvSpPr>
                <p:cNvPr id="76" name="Rectangle 71"/>
                <p:cNvSpPr>
                  <a:spLocks noChangeArrowheads="1"/>
                </p:cNvSpPr>
                <p:nvPr/>
              </p:nvSpPr>
              <p:spPr bwMode="auto">
                <a:xfrm>
                  <a:off x="4459288" y="5445125"/>
                  <a:ext cx="2333625" cy="95154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a:t>
                  </a:r>
                  <a:r>
                    <a:rPr lang="en-US" sz="2800" b="1" dirty="0" smtClean="0">
                      <a:ln>
                        <a:solidFill>
                          <a:srgbClr val="00FFFF"/>
                        </a:solidFill>
                      </a:ln>
                      <a:solidFill>
                        <a:srgbClr val="00FFFF"/>
                      </a:solidFill>
                      <a:latin typeface="Kruti Dev 010" pitchFamily="2" charset="0"/>
                      <a:ea typeface="ＭＳ Ｐゴシック" charset="0"/>
                      <a:cs typeface="ＭＳ Ｐゴシック" charset="0"/>
                    </a:rPr>
                    <a:t> </a:t>
                  </a:r>
                  <a:r>
                    <a:rPr lang="en-US" sz="2800" b="1" dirty="0">
                      <a:ln>
                        <a:solidFill>
                          <a:srgbClr val="00FFFF"/>
                        </a:solidFill>
                      </a:ln>
                      <a:solidFill>
                        <a:srgbClr val="00FFFF"/>
                      </a:solidFill>
                      <a:latin typeface="Kruti Dev 010" pitchFamily="2" charset="0"/>
                      <a:ea typeface="ＭＳ Ｐゴシック" charset="0"/>
                      <a:cs typeface="ＭＳ Ｐゴシック" charset="0"/>
                    </a:rPr>
                    <a:t>VsyhLdksi</a:t>
                  </a:r>
                </a:p>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ƒ</a:t>
                  </a:r>
                  <a:r>
                    <a:rPr lang="en-US" sz="2800" b="1" dirty="0" smtClean="0">
                      <a:ln>
                        <a:solidFill>
                          <a:srgbClr val="00FFFF"/>
                        </a:solidFill>
                      </a:ln>
                      <a:solidFill>
                        <a:srgbClr val="00FFFF"/>
                      </a:solidFill>
                      <a:latin typeface="Kruti Dev 010" pitchFamily="2" charset="0"/>
                      <a:ea typeface="ＭＳ Ｐゴシック" charset="0"/>
                      <a:cs typeface="ＭＳ Ｐゴシック" charset="0"/>
                    </a:rPr>
                    <a:t> </a:t>
                  </a:r>
                  <a:r>
                    <a:rPr lang="en-US" sz="2800" b="1" dirty="0">
                      <a:ln>
                        <a:solidFill>
                          <a:srgbClr val="00FFFF"/>
                        </a:solidFill>
                      </a:ln>
                      <a:solidFill>
                        <a:srgbClr val="00FFFF"/>
                      </a:solidFill>
                      <a:latin typeface="Kruti Dev 010" pitchFamily="2" charset="0"/>
                      <a:ea typeface="ＭＳ Ｐゴシック" charset="0"/>
                      <a:cs typeface="ＭＳ Ｐゴシック" charset="0"/>
                    </a:rPr>
                    <a:t>ekbØksLdksi</a:t>
                  </a:r>
                </a:p>
              </p:txBody>
            </p:sp>
            <p:sp>
              <p:nvSpPr>
                <p:cNvPr id="77" name="Rectangle 9"/>
                <p:cNvSpPr>
                  <a:spLocks noChangeArrowheads="1"/>
                </p:cNvSpPr>
                <p:nvPr/>
              </p:nvSpPr>
              <p:spPr bwMode="auto">
                <a:xfrm>
                  <a:off x="6226340" y="837051"/>
                  <a:ext cx="294314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  </a:t>
                  </a:r>
                  <a:r>
                    <a:rPr lang="en-US" altLang="en-US" sz="4000" b="1" dirty="0">
                      <a:ln>
                        <a:solidFill>
                          <a:srgbClr val="FFFF00"/>
                        </a:solidFill>
                      </a:ln>
                      <a:solidFill>
                        <a:srgbClr val="FFFF00"/>
                      </a:solidFill>
                      <a:latin typeface="Kruti Dev 010" pitchFamily="2" charset="0"/>
                      <a:ea typeface="ＭＳ Ｐゴシック" pitchFamily="-84" charset="-128"/>
                    </a:rPr>
                    <a:t>^^u;k** fu;e</a:t>
                  </a:r>
                  <a:endParaRPr lang="en-US" sz="4000" b="1" dirty="0">
                    <a:ln>
                      <a:solidFill>
                        <a:srgbClr val="FFFF00"/>
                      </a:solidFill>
                    </a:ln>
                    <a:solidFill>
                      <a:srgbClr val="FFFF00"/>
                    </a:solidFill>
                    <a:latin typeface="Kruti Dev 010" pitchFamily="2" charset="0"/>
                    <a:ea typeface="ＭＳ Ｐゴシック" pitchFamily="-84" charset="-128"/>
                  </a:endParaRPr>
                </a:p>
              </p:txBody>
            </p:sp>
            <p:sp>
              <p:nvSpPr>
                <p:cNvPr id="79" name="Rectangle 23"/>
                <p:cNvSpPr>
                  <a:spLocks noChangeArrowheads="1"/>
                </p:cNvSpPr>
                <p:nvPr/>
              </p:nvSpPr>
              <p:spPr bwMode="auto">
                <a:xfrm>
                  <a:off x="7302500" y="3435350"/>
                  <a:ext cx="1562945"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vuqxzg</a:t>
                  </a:r>
                </a:p>
                <a:p>
                  <a:pPr algn="ctr">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fn;k x;k</a:t>
                  </a:r>
                </a:p>
              </p:txBody>
            </p:sp>
            <p:sp>
              <p:nvSpPr>
                <p:cNvPr id="80" name="Rectangle 20"/>
                <p:cNvSpPr>
                  <a:spLocks noChangeArrowheads="1"/>
                </p:cNvSpPr>
                <p:nvPr/>
              </p:nvSpPr>
              <p:spPr bwMode="auto">
                <a:xfrm>
                  <a:off x="7095447" y="2716213"/>
                  <a:ext cx="2048660"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;wukuh Hkk"kk esa</a:t>
                  </a:r>
                </a:p>
              </p:txBody>
            </p:sp>
            <p:sp>
              <p:nvSpPr>
                <p:cNvPr id="81" name="Rectangle 43"/>
                <p:cNvSpPr>
                  <a:spLocks noChangeArrowheads="1"/>
                </p:cNvSpPr>
                <p:nvPr/>
              </p:nvSpPr>
              <p:spPr bwMode="auto">
                <a:xfrm>
                  <a:off x="7491522" y="4567894"/>
                  <a:ext cx="18891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VsfyLdksi</a:t>
                  </a:r>
                </a:p>
              </p:txBody>
            </p:sp>
            <p:sp>
              <p:nvSpPr>
                <p:cNvPr id="82" name="Rectangle 45"/>
                <p:cNvSpPr>
                  <a:spLocks noChangeArrowheads="1"/>
                </p:cNvSpPr>
                <p:nvPr/>
              </p:nvSpPr>
              <p:spPr bwMode="auto">
                <a:xfrm>
                  <a:off x="7431088" y="5337175"/>
                  <a:ext cx="1814512"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'kk'or Hkfo";</a:t>
                  </a:r>
                </a:p>
              </p:txBody>
            </p:sp>
          </p:grpSp>
          <p:sp>
            <p:nvSpPr>
              <p:cNvPr id="105" name="Rectangle 58"/>
              <p:cNvSpPr>
                <a:spLocks noChangeArrowheads="1"/>
              </p:cNvSpPr>
              <p:nvPr/>
            </p:nvSpPr>
            <p:spPr bwMode="auto">
              <a:xfrm>
                <a:off x="1597025" y="5768975"/>
                <a:ext cx="2420938"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ekbØksLdksi</a:t>
                </a:r>
              </a:p>
            </p:txBody>
          </p:sp>
          <p:grpSp>
            <p:nvGrpSpPr>
              <p:cNvPr id="31774" name="Group 68"/>
              <p:cNvGrpSpPr>
                <a:grpSpLocks/>
              </p:cNvGrpSpPr>
              <p:nvPr/>
            </p:nvGrpSpPr>
            <p:grpSpPr bwMode="auto">
              <a:xfrm>
                <a:off x="3121575" y="1020908"/>
                <a:ext cx="2297112" cy="1264179"/>
                <a:chOff x="9175532" y="1714590"/>
                <a:chExt cx="2297112" cy="1264179"/>
              </a:xfrm>
            </p:grpSpPr>
            <p:sp>
              <p:nvSpPr>
                <p:cNvPr id="86"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10" pitchFamily="2" charset="0"/>
                      <a:ea typeface="+mn-ea"/>
                    </a:rPr>
                    <a:t>,d fo"k; %</a:t>
                  </a:r>
                </a:p>
              </p:txBody>
            </p:sp>
            <p:sp>
              <p:nvSpPr>
                <p:cNvPr id="87"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mn-ea"/>
                    </a:rPr>
                    <a:t>ijes'oj dh efgek</a:t>
                  </a:r>
                </a:p>
              </p:txBody>
            </p:sp>
          </p:grpSp>
        </p:grpSp>
        <p:sp>
          <p:nvSpPr>
            <p:cNvPr id="88" name="Rectangle 87"/>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89"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
        <p:nvSpPr>
          <p:cNvPr id="91" name="Rectangle 4"/>
          <p:cNvSpPr>
            <a:spLocks noChangeArrowheads="1"/>
          </p:cNvSpPr>
          <p:nvPr/>
        </p:nvSpPr>
        <p:spPr bwMode="auto">
          <a:xfrm>
            <a:off x="3426312"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smtClean="0">
                <a:ln>
                  <a:solidFill>
                    <a:srgbClr val="FFFF00"/>
                  </a:solidFill>
                </a:ln>
                <a:solidFill>
                  <a:srgbClr val="FFFF00"/>
                </a:solidFill>
                <a:latin typeface="Kruti Dev 010"/>
                <a:ea typeface="+mn-ea"/>
              </a:rPr>
              <a:t>ƒˆŒŒ</a:t>
            </a:r>
            <a:r>
              <a:rPr lang="en-US" sz="3200" b="1" dirty="0" smtClean="0">
                <a:ln>
                  <a:solidFill>
                    <a:srgbClr val="FFFF00"/>
                  </a:solidFill>
                </a:ln>
                <a:solidFill>
                  <a:srgbClr val="FFFF00"/>
                </a:solidFill>
                <a:latin typeface="Kruti Dev 010"/>
                <a:ea typeface="+mn-ea"/>
              </a:rPr>
              <a:t> </a:t>
            </a:r>
            <a:r>
              <a:rPr lang="en-US" sz="3200" b="1" dirty="0" err="1" smtClean="0">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92" name="Rectangle 5"/>
          <p:cNvSpPr>
            <a:spLocks noChangeArrowheads="1"/>
          </p:cNvSpPr>
          <p:nvPr/>
        </p:nvSpPr>
        <p:spPr bwMode="auto">
          <a:xfrm>
            <a:off x="3356908" y="452972"/>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smtClean="0">
                <a:ln>
                  <a:solidFill>
                    <a:srgbClr val="FFFF00"/>
                  </a:solidFill>
                </a:ln>
                <a:solidFill>
                  <a:srgbClr val="FFFF00"/>
                </a:solidFill>
                <a:latin typeface="Kruti Dev 010" pitchFamily="2" charset="0"/>
                <a:ea typeface="+mn-ea"/>
              </a:rPr>
              <a:t>†</a:t>
            </a:r>
            <a:r>
              <a:rPr lang="en-US" sz="2800" b="1" dirty="0" smtClean="0">
                <a:ln>
                  <a:solidFill>
                    <a:srgbClr val="FFFF00"/>
                  </a:solidFill>
                </a:ln>
                <a:solidFill>
                  <a:srgbClr val="FFFF00"/>
                </a:solidFill>
                <a:latin typeface="Kruti Dev 010"/>
                <a:ea typeface="+mn-ea"/>
              </a:rPr>
              <a:t>Œ</a:t>
            </a:r>
            <a:r>
              <a:rPr lang="en-US" sz="2800" b="1" dirty="0" smtClean="0">
                <a:ln>
                  <a:solidFill>
                    <a:srgbClr val="FFFF00"/>
                  </a:solidFill>
                </a:ln>
                <a:solidFill>
                  <a:srgbClr val="FFFF00"/>
                </a:solidFill>
                <a:latin typeface="Kruti Dev 010" pitchFamily="2" charset="0"/>
                <a:ea typeface="+mn-ea"/>
              </a:rPr>
              <a:t> </a:t>
            </a:r>
            <a:r>
              <a:rPr lang="en-US" sz="2800" b="1" dirty="0">
                <a:ln>
                  <a:solidFill>
                    <a:srgbClr val="FFFF00"/>
                  </a:solidFill>
                </a:ln>
                <a:solidFill>
                  <a:srgbClr val="FFFF00"/>
                </a:solidFill>
                <a:latin typeface="Kruti Dev 010" pitchFamily="2" charset="0"/>
                <a:ea typeface="+mn-ea"/>
              </a:rPr>
              <a:t>ys[kd</a:t>
            </a:r>
          </a:p>
        </p:txBody>
      </p:sp>
      <p:sp>
        <p:nvSpPr>
          <p:cNvPr id="101" name="Rectangle 16"/>
          <p:cNvSpPr>
            <a:spLocks noChangeArrowheads="1"/>
          </p:cNvSpPr>
          <p:nvPr/>
        </p:nvSpPr>
        <p:spPr bwMode="auto">
          <a:xfrm>
            <a:off x="423097" y="2093461"/>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102"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6858000"/>
          </a:xfrm>
          <a:prstGeom prst="rect">
            <a:avLst/>
          </a:prstGeom>
          <a:gradFill rotWithShape="0">
            <a:gsLst>
              <a:gs pos="0">
                <a:srgbClr val="000000"/>
              </a:gs>
              <a:gs pos="50000">
                <a:srgbClr val="2828FF"/>
              </a:gs>
              <a:gs pos="100000">
                <a:srgbClr val="000000"/>
              </a:gs>
            </a:gsLst>
            <a:lin ang="5400000" scaled="1"/>
          </a:gradFill>
          <a:ln w="12700">
            <a:noFill/>
            <a:miter lim="800000"/>
            <a:headEnd/>
            <a:tailEnd/>
          </a:ln>
        </p:spPr>
        <p:txBody>
          <a:bodyPr wrap="none" anchor="ctr"/>
          <a:lstStyle/>
          <a:p>
            <a:endParaRPr lang="en-US"/>
          </a:p>
        </p:txBody>
      </p:sp>
      <p:sp>
        <p:nvSpPr>
          <p:cNvPr id="5123" name="Rectangle 3"/>
          <p:cNvSpPr>
            <a:spLocks noChangeArrowheads="1"/>
          </p:cNvSpPr>
          <p:nvPr/>
        </p:nvSpPr>
        <p:spPr bwMode="auto">
          <a:xfrm>
            <a:off x="682625" y="763588"/>
            <a:ext cx="8064500" cy="5705475"/>
          </a:xfrm>
          <a:prstGeom prst="rect">
            <a:avLst/>
          </a:prstGeom>
          <a:solidFill>
            <a:schemeClr val="tx1"/>
          </a:solidFill>
          <a:ln w="12700">
            <a:noFill/>
            <a:miter lim="800000"/>
            <a:headEnd/>
            <a:tailEnd/>
          </a:ln>
        </p:spPr>
        <p:txBody>
          <a:bodyPr wrap="none" anchor="ctr"/>
          <a:lstStyle/>
          <a:p>
            <a:endParaRPr lang="en-US"/>
          </a:p>
        </p:txBody>
      </p:sp>
      <p:pic>
        <p:nvPicPr>
          <p:cNvPr id="5124" name="Picture 4"/>
          <p:cNvPicPr>
            <a:picLocks noChangeAspect="1" noChangeArrowheads="1"/>
          </p:cNvPicPr>
          <p:nvPr/>
        </p:nvPicPr>
        <p:blipFill>
          <a:blip r:embed="rId3"/>
          <a:srcRect/>
          <a:stretch>
            <a:fillRect/>
          </a:stretch>
        </p:blipFill>
        <p:spPr bwMode="auto">
          <a:xfrm>
            <a:off x="627063" y="650875"/>
            <a:ext cx="7854950" cy="5648325"/>
          </a:xfrm>
          <a:prstGeom prst="rect">
            <a:avLst/>
          </a:prstGeom>
          <a:noFill/>
          <a:ln w="76200">
            <a:noFill/>
            <a:miter lim="800000"/>
            <a:headEnd/>
            <a:tailEnd/>
          </a:ln>
        </p:spPr>
      </p:pic>
      <p:sp>
        <p:nvSpPr>
          <p:cNvPr id="5125" name="Rectangle 5"/>
          <p:cNvSpPr>
            <a:spLocks noChangeArrowheads="1"/>
          </p:cNvSpPr>
          <p:nvPr/>
        </p:nvSpPr>
        <p:spPr bwMode="auto">
          <a:xfrm>
            <a:off x="-1047750" y="1225550"/>
            <a:ext cx="7870825" cy="5640388"/>
          </a:xfrm>
          <a:prstGeom prst="rect">
            <a:avLst/>
          </a:prstGeom>
          <a:noFill/>
          <a:ln w="190500">
            <a:noFill/>
            <a:miter lim="800000"/>
            <a:headEnd/>
            <a:tailEnd/>
          </a:ln>
        </p:spPr>
        <p:txBody>
          <a:bodyPr wrap="none" anchor="ctr"/>
          <a:lstStyle/>
          <a:p>
            <a:endParaRPr lang="en-US"/>
          </a:p>
        </p:txBody>
      </p:sp>
      <p:sp>
        <p:nvSpPr>
          <p:cNvPr id="5126" name="Text Box 6"/>
          <p:cNvSpPr txBox="1">
            <a:spLocks noChangeArrowheads="1"/>
          </p:cNvSpPr>
          <p:nvPr/>
        </p:nvSpPr>
        <p:spPr bwMode="auto">
          <a:xfrm>
            <a:off x="312738" y="4006850"/>
            <a:ext cx="8831262" cy="357188"/>
          </a:xfrm>
          <a:prstGeom prst="rect">
            <a:avLst/>
          </a:prstGeom>
          <a:noFill/>
          <a:ln w="12700">
            <a:noFill/>
            <a:miter lim="800000"/>
            <a:headEnd/>
            <a:tailEnd/>
          </a:ln>
        </p:spPr>
        <p:txBody>
          <a:bodyPr lIns="82058" tIns="41029" rIns="82058" bIns="41029">
            <a:spAutoFit/>
          </a:bodyPr>
          <a:lstStyle/>
          <a:p>
            <a:pPr algn="ctr" defTabSz="820738">
              <a:spcBef>
                <a:spcPct val="50000"/>
              </a:spcBef>
            </a:pPr>
            <a:endParaRPr lang="en-US" sz="1800" b="1"/>
          </a:p>
        </p:txBody>
      </p:sp>
      <p:pic>
        <p:nvPicPr>
          <p:cNvPr id="5127" name="Picture 7"/>
          <p:cNvPicPr>
            <a:picLocks noChangeAspect="1" noChangeArrowheads="1"/>
          </p:cNvPicPr>
          <p:nvPr/>
        </p:nvPicPr>
        <p:blipFill>
          <a:blip r:embed="rId4"/>
          <a:srcRect/>
          <a:stretch>
            <a:fillRect/>
          </a:stretch>
        </p:blipFill>
        <p:spPr bwMode="auto">
          <a:xfrm>
            <a:off x="635000" y="619125"/>
            <a:ext cx="7853363" cy="5649913"/>
          </a:xfrm>
          <a:prstGeom prst="rect">
            <a:avLst/>
          </a:prstGeom>
          <a:noFill/>
          <a:ln w="76200">
            <a:noFill/>
            <a:miter lim="800000"/>
            <a:headEnd/>
            <a:tailEnd/>
          </a:ln>
        </p:spPr>
      </p:pic>
      <p:sp>
        <p:nvSpPr>
          <p:cNvPr id="5128" name="Rectangle 8"/>
          <p:cNvSpPr>
            <a:spLocks noChangeArrowheads="1"/>
          </p:cNvSpPr>
          <p:nvPr/>
        </p:nvSpPr>
        <p:spPr bwMode="auto">
          <a:xfrm>
            <a:off x="620713" y="3125788"/>
            <a:ext cx="7858125" cy="631825"/>
          </a:xfrm>
          <a:prstGeom prst="rect">
            <a:avLst/>
          </a:prstGeom>
          <a:solidFill>
            <a:srgbClr val="080808">
              <a:alpha val="50195"/>
            </a:srgbClr>
          </a:solidFill>
          <a:ln w="76200">
            <a:noFill/>
            <a:miter lim="800000"/>
            <a:headEnd/>
            <a:tailEnd/>
          </a:ln>
        </p:spPr>
        <p:txBody>
          <a:bodyPr lIns="82029" tIns="41015" rIns="82029" bIns="41015" anchor="ctr">
            <a:spAutoFit/>
          </a:bodyPr>
          <a:lstStyle/>
          <a:p>
            <a:endParaRPr lang="en-US"/>
          </a:p>
        </p:txBody>
      </p:sp>
      <p:sp>
        <p:nvSpPr>
          <p:cNvPr id="303116" name="Rectangle 12"/>
          <p:cNvSpPr>
            <a:spLocks noChangeArrowheads="1"/>
          </p:cNvSpPr>
          <p:nvPr/>
        </p:nvSpPr>
        <p:spPr bwMode="auto">
          <a:xfrm>
            <a:off x="619125" y="598488"/>
            <a:ext cx="7869238" cy="5640387"/>
          </a:xfrm>
          <a:prstGeom prst="rect">
            <a:avLst/>
          </a:prstGeom>
          <a:noFill/>
          <a:ln w="190500">
            <a:solidFill>
              <a:srgbClr val="790015"/>
            </a:solidFill>
            <a:miter lim="800000"/>
            <a:headEnd/>
            <a:tailEnd/>
          </a:ln>
          <a:effectLst>
            <a:outerShdw blurRad="63500" algn="ctr" rotWithShape="0">
              <a:schemeClr val="bg2">
                <a:alpha val="74998"/>
              </a:schemeClr>
            </a:outerShdw>
          </a:effectLst>
        </p:spPr>
        <p:txBody>
          <a:bodyPr wrap="none" anchor="ctr"/>
          <a:lstStyle/>
          <a:p>
            <a:pPr>
              <a:defRPr/>
            </a:pPr>
            <a:endParaRPr lang="en-US" dirty="0">
              <a:latin typeface="Comic Sans MS" charset="0"/>
              <a:ea typeface="+mn-ea"/>
            </a:endParaRPr>
          </a:p>
        </p:txBody>
      </p:sp>
      <p:sp>
        <p:nvSpPr>
          <p:cNvPr id="5130" name="Text Box 13"/>
          <p:cNvSpPr txBox="1">
            <a:spLocks noChangeArrowheads="1"/>
          </p:cNvSpPr>
          <p:nvPr/>
        </p:nvSpPr>
        <p:spPr bwMode="auto">
          <a:xfrm>
            <a:off x="479425" y="6459538"/>
            <a:ext cx="915988" cy="228600"/>
          </a:xfrm>
          <a:prstGeom prst="rect">
            <a:avLst/>
          </a:prstGeom>
          <a:noFill/>
          <a:ln w="12700">
            <a:noFill/>
            <a:miter lim="800000"/>
            <a:headEnd/>
            <a:tailEnd/>
          </a:ln>
        </p:spPr>
        <p:txBody>
          <a:bodyPr wrap="none" anchor="ctr">
            <a:spAutoFit/>
          </a:bodyPr>
          <a:lstStyle/>
          <a:p>
            <a:pPr algn="ctr">
              <a:spcBef>
                <a:spcPct val="50000"/>
              </a:spcBef>
            </a:pPr>
            <a:r>
              <a:rPr lang="en-US" sz="900" b="1">
                <a:solidFill>
                  <a:schemeClr val="bg1"/>
                </a:solidFill>
                <a:latin typeface="Arial" pitchFamily="34" charset="0"/>
              </a:rPr>
              <a:t>©2006 TBBMI</a:t>
            </a:r>
          </a:p>
        </p:txBody>
      </p:sp>
      <p:sp>
        <p:nvSpPr>
          <p:cNvPr id="5131" name="WordArt 18"/>
          <p:cNvSpPr>
            <a:spLocks noChangeArrowheads="1" noChangeShapeType="1" noTextEdit="1"/>
          </p:cNvSpPr>
          <p:nvPr/>
        </p:nvSpPr>
        <p:spPr bwMode="auto">
          <a:xfrm rot="-216599">
            <a:off x="1206500" y="3108325"/>
            <a:ext cx="9351963" cy="1825625"/>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en-US" kern="10" dirty="0">
                <a:ln w="9525">
                  <a:round/>
                  <a:headEnd/>
                  <a:tailEnd/>
                </a:ln>
                <a:solidFill>
                  <a:srgbClr val="00FFFF"/>
                </a:solidFill>
                <a:effectLst>
                  <a:outerShdw dist="38100" dir="2700000" algn="tl" rotWithShape="0">
                    <a:srgbClr val="000000">
                      <a:alpha val="43137"/>
                    </a:srgbClr>
                  </a:outerShdw>
                </a:effectLst>
                <a:latin typeface="Kruti Dev 050 "/>
              </a:rPr>
              <a:t>bl </a:t>
            </a:r>
            <a:r>
              <a:rPr lang="en-US" kern="10" dirty="0" err="1">
                <a:ln w="9525">
                  <a:round/>
                  <a:headEnd/>
                  <a:tailEnd/>
                </a:ln>
                <a:solidFill>
                  <a:srgbClr val="00FFFF"/>
                </a:solidFill>
                <a:effectLst>
                  <a:outerShdw dist="38100" dir="2700000" algn="tl" rotWithShape="0">
                    <a:srgbClr val="000000">
                      <a:alpha val="43137"/>
                    </a:srgbClr>
                  </a:outerShdw>
                </a:effectLst>
                <a:latin typeface="Kruti Dev 050 "/>
              </a:rPr>
              <a:t>opu</a:t>
            </a:r>
            <a:r>
              <a:rPr lang="en-US" kern="10" dirty="0">
                <a:ln w="9525">
                  <a:round/>
                  <a:headEnd/>
                  <a:tailEnd/>
                </a:ln>
                <a:solidFill>
                  <a:srgbClr val="00FFFF"/>
                </a:solidFill>
                <a:effectLst>
                  <a:outerShdw dist="38100" dir="2700000" algn="tl" rotWithShape="0">
                    <a:srgbClr val="000000">
                      <a:alpha val="43137"/>
                    </a:srgbClr>
                  </a:outerShdw>
                </a:effectLst>
                <a:latin typeface="Kruti Dev 050 "/>
              </a:rPr>
              <a:t> dks </a:t>
            </a:r>
            <a:r>
              <a:rPr lang="en-US" kern="10" dirty="0" err="1">
                <a:ln w="9525">
                  <a:round/>
                  <a:headEnd/>
                  <a:tailEnd/>
                </a:ln>
                <a:solidFill>
                  <a:srgbClr val="00FFFF"/>
                </a:solidFill>
                <a:effectLst>
                  <a:outerShdw dist="38100" dir="2700000" algn="tl" rotWithShape="0">
                    <a:srgbClr val="000000">
                      <a:alpha val="43137"/>
                    </a:srgbClr>
                  </a:outerShdw>
                </a:effectLst>
                <a:latin typeface="Kruti Dev 050 "/>
              </a:rPr>
              <a:t>ckjhdh</a:t>
            </a:r>
            <a:r>
              <a:rPr lang="en-US" kern="10" dirty="0">
                <a:ln w="9525">
                  <a:round/>
                  <a:headEnd/>
                  <a:tailEnd/>
                </a:ln>
                <a:solidFill>
                  <a:srgbClr val="00FFFF"/>
                </a:solidFill>
                <a:effectLst>
                  <a:outerShdw dist="38100" dir="2700000" algn="tl" rotWithShape="0">
                    <a:srgbClr val="000000">
                      <a:alpha val="43137"/>
                    </a:srgbClr>
                  </a:outerShdw>
                </a:effectLst>
                <a:latin typeface="Kruti Dev 050 "/>
              </a:rPr>
              <a:t> ls ns[</a:t>
            </a:r>
            <a:r>
              <a:rPr lang="en-US" kern="10" dirty="0" err="1">
                <a:ln w="9525">
                  <a:round/>
                  <a:headEnd/>
                  <a:tailEnd/>
                </a:ln>
                <a:solidFill>
                  <a:srgbClr val="00FFFF"/>
                </a:solidFill>
                <a:effectLst>
                  <a:outerShdw dist="38100" dir="2700000" algn="tl" rotWithShape="0">
                    <a:srgbClr val="000000">
                      <a:alpha val="43137"/>
                    </a:srgbClr>
                  </a:outerShdw>
                </a:effectLst>
                <a:latin typeface="Kruti Dev 050 "/>
              </a:rPr>
              <a:t>ksaxs</a:t>
            </a:r>
            <a:endParaRPr lang="en-US" kern="10" dirty="0">
              <a:ln w="9525">
                <a:round/>
                <a:headEnd/>
                <a:tailEnd/>
              </a:ln>
              <a:solidFill>
                <a:srgbClr val="00FFFF"/>
              </a:solidFill>
              <a:effectLst>
                <a:outerShdw dist="38100" dir="2700000" algn="tl" rotWithShape="0">
                  <a:srgbClr val="000000">
                    <a:alpha val="43137"/>
                  </a:srgbClr>
                </a:outerShdw>
              </a:effectLst>
              <a:latin typeface="Kruti Dev 050 "/>
            </a:endParaRPr>
          </a:p>
        </p:txBody>
      </p:sp>
      <p:sp>
        <p:nvSpPr>
          <p:cNvPr id="303118" name="Rectangle 14"/>
          <p:cNvSpPr>
            <a:spLocks noChangeArrowheads="1"/>
          </p:cNvSpPr>
          <p:nvPr/>
        </p:nvSpPr>
        <p:spPr bwMode="auto">
          <a:xfrm>
            <a:off x="7545388" y="6440488"/>
            <a:ext cx="736600"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ea typeface="ＭＳ Ｐゴシック" pitchFamily="-84" charset="-128"/>
              </a:rPr>
              <a:t>9.65.06.</a:t>
            </a:r>
          </a:p>
        </p:txBody>
      </p:sp>
      <p:sp>
        <p:nvSpPr>
          <p:cNvPr id="303119" name="Rectangle 15"/>
          <p:cNvSpPr>
            <a:spLocks noChangeArrowheads="1"/>
          </p:cNvSpPr>
          <p:nvPr/>
        </p:nvSpPr>
        <p:spPr bwMode="auto">
          <a:xfrm>
            <a:off x="8091488" y="6442075"/>
            <a:ext cx="339725"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ea typeface="ＭＳ Ｐゴシック" pitchFamily="-84" charset="-128"/>
              </a:rPr>
              <a:t>03</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346075" y="104775"/>
            <a:ext cx="9787445" cy="6753225"/>
            <a:chOff x="-346075" y="104775"/>
            <a:chExt cx="9787445" cy="6753225"/>
          </a:xfrm>
        </p:grpSpPr>
        <p:grpSp>
          <p:nvGrpSpPr>
            <p:cNvPr id="32770" name="Group 87"/>
            <p:cNvGrpSpPr>
              <a:grpSpLocks/>
            </p:cNvGrpSpPr>
            <p:nvPr/>
          </p:nvGrpSpPr>
          <p:grpSpPr bwMode="auto">
            <a:xfrm>
              <a:off x="-346075" y="104775"/>
              <a:ext cx="9787445" cy="6580346"/>
              <a:chOff x="-346075" y="104775"/>
              <a:chExt cx="9787768" cy="6580346"/>
            </a:xfrm>
          </p:grpSpPr>
          <p:sp>
            <p:nvSpPr>
              <p:cNvPr id="32771"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2772"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2773"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50891" name="Rectangle 11"/>
              <p:cNvSpPr>
                <a:spLocks noChangeArrowheads="1"/>
              </p:cNvSpPr>
              <p:nvPr/>
            </p:nvSpPr>
            <p:spPr bwMode="auto">
              <a:xfrm>
                <a:off x="114315" y="939800"/>
                <a:ext cx="817590"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0892" name="Rectangle 12"/>
              <p:cNvSpPr>
                <a:spLocks noChangeArrowheads="1"/>
              </p:cNvSpPr>
              <p:nvPr/>
            </p:nvSpPr>
            <p:spPr bwMode="auto">
              <a:xfrm>
                <a:off x="5931107" y="939800"/>
                <a:ext cx="817590"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0893" name="Rectangle 13"/>
              <p:cNvSpPr>
                <a:spLocks noChangeArrowheads="1"/>
              </p:cNvSpPr>
              <p:nvPr/>
            </p:nvSpPr>
            <p:spPr bwMode="auto">
              <a:xfrm>
                <a:off x="-101592" y="1752600"/>
                <a:ext cx="817590"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0894" name="Rectangle 14"/>
              <p:cNvSpPr>
                <a:spLocks noChangeArrowheads="1"/>
              </p:cNvSpPr>
              <p:nvPr/>
            </p:nvSpPr>
            <p:spPr bwMode="auto">
              <a:xfrm>
                <a:off x="5934282" y="1762125"/>
                <a:ext cx="817590"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0897" name="Rectangle 17"/>
              <p:cNvSpPr>
                <a:spLocks noChangeArrowheads="1"/>
              </p:cNvSpPr>
              <p:nvPr/>
            </p:nvSpPr>
            <p:spPr bwMode="auto">
              <a:xfrm>
                <a:off x="6397848" y="2317750"/>
                <a:ext cx="817590"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0898" name="Rectangle 18"/>
              <p:cNvSpPr>
                <a:spLocks noChangeArrowheads="1"/>
              </p:cNvSpPr>
              <p:nvPr/>
            </p:nvSpPr>
            <p:spPr bwMode="auto">
              <a:xfrm>
                <a:off x="50813" y="2357438"/>
                <a:ext cx="817590"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0901" name="Rectangle 21"/>
              <p:cNvSpPr>
                <a:spLocks noChangeArrowheads="1"/>
              </p:cNvSpPr>
              <p:nvPr/>
            </p:nvSpPr>
            <p:spPr bwMode="auto">
              <a:xfrm>
                <a:off x="6205754" y="3141663"/>
                <a:ext cx="817589"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50902" name="Rectangle 22"/>
              <p:cNvSpPr>
                <a:spLocks noChangeArrowheads="1"/>
              </p:cNvSpPr>
              <p:nvPr/>
            </p:nvSpPr>
            <p:spPr bwMode="auto">
              <a:xfrm>
                <a:off x="-346075" y="3148013"/>
                <a:ext cx="817590"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50929" name="Line 49"/>
              <p:cNvSpPr>
                <a:spLocks noChangeShapeType="1"/>
              </p:cNvSpPr>
              <p:nvPr/>
            </p:nvSpPr>
            <p:spPr bwMode="auto">
              <a:xfrm>
                <a:off x="7136060" y="1884363"/>
                <a:ext cx="969994"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0930" name="Line 50"/>
              <p:cNvSpPr>
                <a:spLocks noChangeShapeType="1"/>
              </p:cNvSpPr>
              <p:nvPr/>
            </p:nvSpPr>
            <p:spPr bwMode="auto">
              <a:xfrm>
                <a:off x="7345617" y="2651125"/>
                <a:ext cx="969994"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0931" name="Line 51"/>
              <p:cNvSpPr>
                <a:spLocks noChangeShapeType="1"/>
              </p:cNvSpPr>
              <p:nvPr/>
            </p:nvSpPr>
            <p:spPr bwMode="auto">
              <a:xfrm>
                <a:off x="7440870" y="3316288"/>
                <a:ext cx="969994"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0932" name="Line 52"/>
              <p:cNvSpPr>
                <a:spLocks noChangeShapeType="1"/>
              </p:cNvSpPr>
              <p:nvPr/>
            </p:nvSpPr>
            <p:spPr bwMode="auto">
              <a:xfrm>
                <a:off x="7593275" y="4424363"/>
                <a:ext cx="969994"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0933" name="Line 53"/>
              <p:cNvSpPr>
                <a:spLocks noChangeShapeType="1"/>
              </p:cNvSpPr>
              <p:nvPr/>
            </p:nvSpPr>
            <p:spPr bwMode="auto">
              <a:xfrm>
                <a:off x="866815" y="1893888"/>
                <a:ext cx="969995"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0934" name="Line 54"/>
              <p:cNvSpPr>
                <a:spLocks noChangeShapeType="1"/>
              </p:cNvSpPr>
              <p:nvPr/>
            </p:nvSpPr>
            <p:spPr bwMode="auto">
              <a:xfrm>
                <a:off x="762037" y="2660650"/>
                <a:ext cx="969995"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0935" name="Line 55"/>
              <p:cNvSpPr>
                <a:spLocks noChangeShapeType="1"/>
              </p:cNvSpPr>
              <p:nvPr/>
            </p:nvSpPr>
            <p:spPr bwMode="auto">
              <a:xfrm>
                <a:off x="671547" y="3311525"/>
                <a:ext cx="969994"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0936" name="Line 56"/>
              <p:cNvSpPr>
                <a:spLocks noChangeShapeType="1"/>
              </p:cNvSpPr>
              <p:nvPr/>
            </p:nvSpPr>
            <p:spPr bwMode="auto">
              <a:xfrm>
                <a:off x="495328" y="4391025"/>
                <a:ext cx="969995"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32790"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grpSp>
            <p:nvGrpSpPr>
              <p:cNvPr id="32791" name="Group 60"/>
              <p:cNvGrpSpPr>
                <a:grpSpLocks/>
              </p:cNvGrpSpPr>
              <p:nvPr/>
            </p:nvGrpSpPr>
            <p:grpSpPr bwMode="auto">
              <a:xfrm>
                <a:off x="5467350" y="588963"/>
                <a:ext cx="703263" cy="958850"/>
                <a:chOff x="2464" y="201"/>
                <a:chExt cx="443" cy="604"/>
              </a:xfrm>
            </p:grpSpPr>
            <p:sp>
              <p:nvSpPr>
                <p:cNvPr id="32835"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2836"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2837"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50944" name="Oval 64"/>
              <p:cNvSpPr>
                <a:spLocks noChangeArrowheads="1"/>
              </p:cNvSpPr>
              <p:nvPr/>
            </p:nvSpPr>
            <p:spPr bwMode="auto">
              <a:xfrm>
                <a:off x="6467700" y="1831975"/>
                <a:ext cx="2173360" cy="728663"/>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32794" name="Text Box 66"/>
              <p:cNvSpPr txBox="1">
                <a:spLocks noChangeArrowheads="1"/>
              </p:cNvSpPr>
              <p:nvPr/>
            </p:nvSpPr>
            <p:spPr bwMode="auto">
              <a:xfrm>
                <a:off x="8720138" y="104775"/>
                <a:ext cx="282459"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50950" name="Rectangle 70"/>
              <p:cNvSpPr>
                <a:spLocks noChangeArrowheads="1"/>
              </p:cNvSpPr>
              <p:nvPr/>
            </p:nvSpPr>
            <p:spPr bwMode="auto">
              <a:xfrm>
                <a:off x="8091767" y="6438900"/>
                <a:ext cx="29368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30</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grpSp>
            <p:nvGrpSpPr>
              <p:cNvPr id="32796" name="Group 66"/>
              <p:cNvGrpSpPr>
                <a:grpSpLocks/>
              </p:cNvGrpSpPr>
              <p:nvPr/>
            </p:nvGrpSpPr>
            <p:grpSpPr bwMode="auto">
              <a:xfrm>
                <a:off x="-57150" y="850900"/>
                <a:ext cx="9498843" cy="5668878"/>
                <a:chOff x="-57150" y="850900"/>
                <a:chExt cx="9498843" cy="5668878"/>
              </a:xfrm>
            </p:grpSpPr>
            <p:grpSp>
              <p:nvGrpSpPr>
                <p:cNvPr id="32803" name="Group 75"/>
                <p:cNvGrpSpPr>
                  <a:grpSpLocks/>
                </p:cNvGrpSpPr>
                <p:nvPr/>
              </p:nvGrpSpPr>
              <p:grpSpPr bwMode="auto">
                <a:xfrm>
                  <a:off x="2133601" y="2463801"/>
                  <a:ext cx="5751514" cy="3028952"/>
                  <a:chOff x="1344" y="1552"/>
                  <a:chExt cx="3623" cy="1908"/>
                </a:xfrm>
              </p:grpSpPr>
              <p:grpSp>
                <p:nvGrpSpPr>
                  <p:cNvPr id="32817" name="Group 76"/>
                  <p:cNvGrpSpPr>
                    <a:grpSpLocks/>
                  </p:cNvGrpSpPr>
                  <p:nvPr/>
                </p:nvGrpSpPr>
                <p:grpSpPr bwMode="auto">
                  <a:xfrm>
                    <a:off x="1344" y="1552"/>
                    <a:ext cx="3623" cy="1908"/>
                    <a:chOff x="1344" y="1552"/>
                    <a:chExt cx="3623" cy="1908"/>
                  </a:xfrm>
                </p:grpSpPr>
                <p:sp>
                  <p:nvSpPr>
                    <p:cNvPr id="32819"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2820"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2821"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2822"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2823"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2824"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2825"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2826"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93" name="Rectangle 85"/>
                    <p:cNvSpPr>
                      <a:spLocks noChangeArrowheads="1"/>
                    </p:cNvSpPr>
                    <p:nvPr/>
                  </p:nvSpPr>
                  <p:spPr bwMode="auto">
                    <a:xfrm rot="5246759">
                      <a:off x="2189" y="2317"/>
                      <a:ext cx="1290"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94" name="Rectangle 86"/>
                    <p:cNvSpPr>
                      <a:spLocks noChangeArrowheads="1"/>
                    </p:cNvSpPr>
                    <p:nvPr/>
                  </p:nvSpPr>
                  <p:spPr bwMode="auto">
                    <a:xfrm>
                      <a:off x="3422" y="3093"/>
                      <a:ext cx="1326"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izdkf'krokD;</a:t>
                      </a:r>
                    </a:p>
                  </p:txBody>
                </p:sp>
                <p:sp>
                  <p:nvSpPr>
                    <p:cNvPr id="95" name="Rectangle 87"/>
                    <p:cNvSpPr>
                      <a:spLocks noChangeArrowheads="1"/>
                    </p:cNvSpPr>
                    <p:nvPr/>
                  </p:nvSpPr>
                  <p:spPr bwMode="auto">
                    <a:xfrm rot="3267768">
                      <a:off x="1817" y="2453"/>
                      <a:ext cx="111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96" name="Rectangle 88"/>
                    <p:cNvSpPr>
                      <a:spLocks noChangeArrowheads="1"/>
                    </p:cNvSpPr>
                    <p:nvPr/>
                  </p:nvSpPr>
                  <p:spPr bwMode="auto">
                    <a:xfrm rot="20643327">
                      <a:off x="3426" y="2764"/>
                      <a:ext cx="90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if=;ka</a:t>
                      </a:r>
                    </a:p>
                  </p:txBody>
                </p:sp>
                <p:sp>
                  <p:nvSpPr>
                    <p:cNvPr id="97" name="Rectangle 89"/>
                    <p:cNvSpPr>
                      <a:spLocks noChangeArrowheads="1"/>
                    </p:cNvSpPr>
                    <p:nvPr/>
                  </p:nvSpPr>
                  <p:spPr bwMode="auto">
                    <a:xfrm rot="19276533">
                      <a:off x="3190" y="2063"/>
                      <a:ext cx="1777"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wrap="square"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izsfjrksa ds dk;Z]</a:t>
                      </a:r>
                    </a:p>
                  </p:txBody>
                </p:sp>
                <p:sp>
                  <p:nvSpPr>
                    <p:cNvPr id="98" name="Rectangle 90"/>
                    <p:cNvSpPr>
                      <a:spLocks noChangeArrowheads="1"/>
                    </p:cNvSpPr>
                    <p:nvPr/>
                  </p:nvSpPr>
                  <p:spPr bwMode="auto">
                    <a:xfrm rot="1755647">
                      <a:off x="1460" y="2684"/>
                      <a:ext cx="1190"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99" name="Rectangle 91"/>
                    <p:cNvSpPr>
                      <a:spLocks noChangeArrowheads="1"/>
                    </p:cNvSpPr>
                    <p:nvPr/>
                  </p:nvSpPr>
                  <p:spPr bwMode="auto">
                    <a:xfrm rot="240000">
                      <a:off x="1596" y="3000"/>
                      <a:ext cx="847"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100" name="Rectangle 92"/>
                    <p:cNvSpPr>
                      <a:spLocks noChangeArrowheads="1"/>
                    </p:cNvSpPr>
                    <p:nvPr/>
                  </p:nvSpPr>
                  <p:spPr bwMode="auto">
                    <a:xfrm rot="18254599">
                      <a:off x="2898"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84" name="Rectangle 93"/>
                  <p:cNvSpPr>
                    <a:spLocks noChangeArrowheads="1"/>
                  </p:cNvSpPr>
                  <p:nvPr/>
                </p:nvSpPr>
                <p:spPr bwMode="auto">
                  <a:xfrm rot="18254599">
                    <a:off x="2827" y="2104"/>
                    <a:ext cx="122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lqlekpkj</a:t>
                    </a:r>
                  </a:p>
                </p:txBody>
              </p:sp>
            </p:grpSp>
            <p:sp>
              <p:nvSpPr>
                <p:cNvPr id="70" name="Rectangle 10"/>
                <p:cNvSpPr>
                  <a:spLocks noChangeArrowheads="1"/>
                </p:cNvSpPr>
                <p:nvPr/>
              </p:nvSpPr>
              <p:spPr bwMode="auto">
                <a:xfrm>
                  <a:off x="400050" y="850900"/>
                  <a:ext cx="2582522" cy="643766"/>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b="1" dirty="0">
                      <a:ln>
                        <a:solidFill>
                          <a:srgbClr val="FFFF00"/>
                        </a:solidFill>
                      </a:ln>
                      <a:solidFill>
                        <a:srgbClr val="FFFF00"/>
                      </a:solidFill>
                      <a:latin typeface="Kruti Dev 010" pitchFamily="2" charset="0"/>
                      <a:ea typeface="ＭＳ Ｐゴシック" pitchFamily="-84" charset="-128"/>
                    </a:rPr>
                    <a:t>^^iqjkuk** fu;e</a:t>
                  </a:r>
                </a:p>
              </p:txBody>
            </p:sp>
            <p:sp>
              <p:nvSpPr>
                <p:cNvPr id="72" name="Rectangle 24"/>
                <p:cNvSpPr>
                  <a:spLocks noChangeArrowheads="1"/>
                </p:cNvSpPr>
                <p:nvPr/>
              </p:nvSpPr>
              <p:spPr bwMode="auto">
                <a:xfrm>
                  <a:off x="509588" y="3436938"/>
                  <a:ext cx="1681903"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square" lIns="90487" tIns="44450" rIns="90487" bIns="44450">
                  <a:spAutoFit/>
                </a:bodyPr>
                <a:lstStyle/>
                <a:p>
                  <a:pPr algn="ctr">
                    <a:tabLst>
                      <a:tab pos="460375" algn="l"/>
                    </a:tabLst>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O;oLFkk</a:t>
                  </a:r>
                </a:p>
                <a:p>
                  <a:pPr algn="ctr">
                    <a:tabLst>
                      <a:tab pos="460375" algn="l"/>
                    </a:tabLst>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nh xbZ</a:t>
                  </a:r>
                </a:p>
              </p:txBody>
            </p:sp>
            <p:sp>
              <p:nvSpPr>
                <p:cNvPr id="73" name="Rectangle 19"/>
                <p:cNvSpPr>
                  <a:spLocks noChangeArrowheads="1"/>
                </p:cNvSpPr>
                <p:nvPr/>
              </p:nvSpPr>
              <p:spPr bwMode="auto">
                <a:xfrm>
                  <a:off x="396875" y="2716213"/>
                  <a:ext cx="1731299"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bczh Hkk"kk esa</a:t>
                  </a:r>
                </a:p>
              </p:txBody>
            </p:sp>
            <p:sp>
              <p:nvSpPr>
                <p:cNvPr id="74" name="Rectangle 42"/>
                <p:cNvSpPr>
                  <a:spLocks noChangeArrowheads="1"/>
                </p:cNvSpPr>
                <p:nvPr/>
              </p:nvSpPr>
              <p:spPr bwMode="auto">
                <a:xfrm>
                  <a:off x="-57150" y="4491038"/>
                  <a:ext cx="19764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75" name="Rectangle 44"/>
                <p:cNvSpPr>
                  <a:spLocks noChangeArrowheads="1"/>
                </p:cNvSpPr>
                <p:nvPr/>
              </p:nvSpPr>
              <p:spPr bwMode="auto">
                <a:xfrm>
                  <a:off x="0" y="5421258"/>
                  <a:ext cx="260820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'kk'or vrhr</a:t>
                  </a:r>
                </a:p>
              </p:txBody>
            </p:sp>
            <p:sp>
              <p:nvSpPr>
                <p:cNvPr id="76" name="Rectangle 71"/>
                <p:cNvSpPr>
                  <a:spLocks noChangeArrowheads="1"/>
                </p:cNvSpPr>
                <p:nvPr/>
              </p:nvSpPr>
              <p:spPr bwMode="auto">
                <a:xfrm>
                  <a:off x="4459288" y="5445125"/>
                  <a:ext cx="2333625" cy="107465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a:t>
                  </a:r>
                  <a:r>
                    <a:rPr lang="en-US" sz="3200" b="1" dirty="0" smtClean="0">
                      <a:ln>
                        <a:solidFill>
                          <a:srgbClr val="00FFFF"/>
                        </a:solidFill>
                      </a:ln>
                      <a:solidFill>
                        <a:srgbClr val="00FFFF"/>
                      </a:solidFill>
                      <a:latin typeface="Kruti Dev 010" pitchFamily="2" charset="0"/>
                      <a:ea typeface="ＭＳ Ｐゴシック" charset="0"/>
                      <a:cs typeface="ＭＳ Ｐゴシック" charset="0"/>
                    </a:rPr>
                    <a:t> </a:t>
                  </a:r>
                  <a:r>
                    <a:rPr lang="en-US" sz="3200" b="1" dirty="0">
                      <a:ln>
                        <a:solidFill>
                          <a:srgbClr val="00FFFF"/>
                        </a:solidFill>
                      </a:ln>
                      <a:solidFill>
                        <a:srgbClr val="00FFFF"/>
                      </a:solidFill>
                      <a:latin typeface="Kruti Dev 010" pitchFamily="2" charset="0"/>
                      <a:ea typeface="ＭＳ Ｐゴシック" charset="0"/>
                      <a:cs typeface="ＭＳ Ｐゴシック" charset="0"/>
                    </a:rPr>
                    <a:t>VsyhLdksi</a:t>
                  </a:r>
                </a:p>
                <a:p>
                  <a:pP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ƒ</a:t>
                  </a:r>
                  <a:r>
                    <a:rPr lang="en-US" sz="3200" b="1" dirty="0" smtClean="0">
                      <a:ln>
                        <a:solidFill>
                          <a:srgbClr val="00FFFF"/>
                        </a:solidFill>
                      </a:ln>
                      <a:solidFill>
                        <a:srgbClr val="00FFFF"/>
                      </a:solidFill>
                      <a:latin typeface="Kruti Dev 010" pitchFamily="2" charset="0"/>
                      <a:ea typeface="ＭＳ Ｐゴシック" charset="0"/>
                      <a:cs typeface="ＭＳ Ｐゴシック" charset="0"/>
                    </a:rPr>
                    <a:t> </a:t>
                  </a:r>
                  <a:r>
                    <a:rPr lang="en-US" sz="3200" b="1" dirty="0">
                      <a:ln>
                        <a:solidFill>
                          <a:srgbClr val="00FFFF"/>
                        </a:solidFill>
                      </a:ln>
                      <a:solidFill>
                        <a:srgbClr val="00FFFF"/>
                      </a:solidFill>
                      <a:latin typeface="Kruti Dev 010" pitchFamily="2" charset="0"/>
                      <a:ea typeface="ＭＳ Ｐゴシック" charset="0"/>
                      <a:cs typeface="ＭＳ Ｐゴシック" charset="0"/>
                    </a:rPr>
                    <a:t>ekbØksLdksi</a:t>
                  </a:r>
                </a:p>
              </p:txBody>
            </p:sp>
            <p:sp>
              <p:nvSpPr>
                <p:cNvPr id="77" name="Rectangle 9"/>
                <p:cNvSpPr>
                  <a:spLocks noChangeArrowheads="1"/>
                </p:cNvSpPr>
                <p:nvPr/>
              </p:nvSpPr>
              <p:spPr bwMode="auto">
                <a:xfrm>
                  <a:off x="6201103" y="900113"/>
                  <a:ext cx="2943210"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  </a:t>
                  </a:r>
                  <a:r>
                    <a:rPr lang="en-US" altLang="en-US" sz="4000" b="1" dirty="0">
                      <a:ln>
                        <a:solidFill>
                          <a:srgbClr val="FFFF00"/>
                        </a:solidFill>
                      </a:ln>
                      <a:solidFill>
                        <a:srgbClr val="FFFF00"/>
                      </a:solidFill>
                      <a:latin typeface="Kruti Dev 010" pitchFamily="2" charset="0"/>
                      <a:ea typeface="ＭＳ Ｐゴシック" pitchFamily="-84" charset="-128"/>
                    </a:rPr>
                    <a:t>^^u;k** fu;e</a:t>
                  </a:r>
                  <a:endParaRPr lang="en-US" sz="4000" b="1" dirty="0">
                    <a:ln>
                      <a:solidFill>
                        <a:srgbClr val="FFFF00"/>
                      </a:solidFill>
                    </a:ln>
                    <a:solidFill>
                      <a:srgbClr val="FFFF00"/>
                    </a:solidFill>
                    <a:latin typeface="Kruti Dev 010" pitchFamily="2" charset="0"/>
                    <a:ea typeface="ＭＳ Ｐゴシック" pitchFamily="-84" charset="-128"/>
                  </a:endParaRPr>
                </a:p>
              </p:txBody>
            </p:sp>
            <p:sp>
              <p:nvSpPr>
                <p:cNvPr id="79" name="Rectangle 23"/>
                <p:cNvSpPr>
                  <a:spLocks noChangeArrowheads="1"/>
                </p:cNvSpPr>
                <p:nvPr/>
              </p:nvSpPr>
              <p:spPr bwMode="auto">
                <a:xfrm>
                  <a:off x="7302500" y="3435350"/>
                  <a:ext cx="1562979"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vuqxzg</a:t>
                  </a:r>
                </a:p>
                <a:p>
                  <a:pPr algn="ctr">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fn;k x;k</a:t>
                  </a:r>
                </a:p>
              </p:txBody>
            </p:sp>
            <p:sp>
              <p:nvSpPr>
                <p:cNvPr id="80" name="Rectangle 20"/>
                <p:cNvSpPr>
                  <a:spLocks noChangeArrowheads="1"/>
                </p:cNvSpPr>
                <p:nvPr/>
              </p:nvSpPr>
              <p:spPr bwMode="auto">
                <a:xfrm>
                  <a:off x="7392988" y="2716213"/>
                  <a:ext cx="2048705"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;wukuh Hkk"kk esa</a:t>
                  </a:r>
                </a:p>
              </p:txBody>
            </p:sp>
            <p:sp>
              <p:nvSpPr>
                <p:cNvPr id="81" name="Rectangle 43"/>
                <p:cNvSpPr>
                  <a:spLocks noChangeArrowheads="1"/>
                </p:cNvSpPr>
                <p:nvPr/>
              </p:nvSpPr>
              <p:spPr bwMode="auto">
                <a:xfrm>
                  <a:off x="7412535" y="4473301"/>
                  <a:ext cx="1889125"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82" name="Rectangle 45"/>
                <p:cNvSpPr>
                  <a:spLocks noChangeArrowheads="1"/>
                </p:cNvSpPr>
                <p:nvPr/>
              </p:nvSpPr>
              <p:spPr bwMode="auto">
                <a:xfrm>
                  <a:off x="6390538" y="5384471"/>
                  <a:ext cx="2390829"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'kk'or Hkfo";</a:t>
                  </a:r>
                </a:p>
              </p:txBody>
            </p:sp>
          </p:grpSp>
          <p:sp>
            <p:nvSpPr>
              <p:cNvPr id="105" name="Rectangle 58"/>
              <p:cNvSpPr>
                <a:spLocks noChangeArrowheads="1"/>
              </p:cNvSpPr>
              <p:nvPr/>
            </p:nvSpPr>
            <p:spPr bwMode="auto">
              <a:xfrm>
                <a:off x="1738914" y="5879333"/>
                <a:ext cx="2420938"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ekbØksLdksi</a:t>
                </a:r>
              </a:p>
            </p:txBody>
          </p:sp>
          <p:grpSp>
            <p:nvGrpSpPr>
              <p:cNvPr id="32798" name="Group 68"/>
              <p:cNvGrpSpPr>
                <a:grpSpLocks/>
              </p:cNvGrpSpPr>
              <p:nvPr/>
            </p:nvGrpSpPr>
            <p:grpSpPr bwMode="auto">
              <a:xfrm>
                <a:off x="3121573" y="826470"/>
                <a:ext cx="2297112" cy="1264179"/>
                <a:chOff x="9175532" y="1714590"/>
                <a:chExt cx="2297112" cy="1264179"/>
              </a:xfrm>
            </p:grpSpPr>
            <p:sp>
              <p:nvSpPr>
                <p:cNvPr id="86"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,d fo"k; %</a:t>
                  </a:r>
                </a:p>
              </p:txBody>
            </p:sp>
            <p:sp>
              <p:nvSpPr>
                <p:cNvPr id="87"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FFFF00"/>
                        </a:solidFill>
                      </a:ln>
                      <a:solidFill>
                        <a:srgbClr val="FFFF00"/>
                      </a:solidFill>
                      <a:latin typeface="Kruti Dev 010" pitchFamily="2" charset="0"/>
                      <a:ea typeface="+mn-ea"/>
                    </a:rPr>
                    <a:t>ijes'oj dh efgek</a:t>
                  </a:r>
                </a:p>
              </p:txBody>
            </p:sp>
          </p:grpSp>
        </p:grpSp>
        <p:sp>
          <p:nvSpPr>
            <p:cNvPr id="88" name="Rectangle 87"/>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89"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
        <p:nvSpPr>
          <p:cNvPr id="91" name="Rectangle 4"/>
          <p:cNvSpPr>
            <a:spLocks noChangeArrowheads="1"/>
          </p:cNvSpPr>
          <p:nvPr/>
        </p:nvSpPr>
        <p:spPr bwMode="auto">
          <a:xfrm>
            <a:off x="3426312"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smtClean="0">
                <a:ln>
                  <a:solidFill>
                    <a:srgbClr val="FFFF00"/>
                  </a:solidFill>
                </a:ln>
                <a:solidFill>
                  <a:srgbClr val="FFFF00"/>
                </a:solidFill>
                <a:latin typeface="Kruti Dev 010"/>
                <a:ea typeface="+mn-ea"/>
              </a:rPr>
              <a:t>ƒˆŒŒ</a:t>
            </a:r>
            <a:r>
              <a:rPr lang="en-US" sz="3200" b="1" dirty="0" smtClean="0">
                <a:ln>
                  <a:solidFill>
                    <a:srgbClr val="FFFF00"/>
                  </a:solidFill>
                </a:ln>
                <a:solidFill>
                  <a:srgbClr val="FFFF00"/>
                </a:solidFill>
                <a:latin typeface="Kruti Dev 010"/>
                <a:ea typeface="+mn-ea"/>
              </a:rPr>
              <a:t> </a:t>
            </a:r>
            <a:r>
              <a:rPr lang="en-US" sz="3200" b="1" dirty="0" err="1" smtClean="0">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92" name="Rectangle 5"/>
          <p:cNvSpPr>
            <a:spLocks noChangeArrowheads="1"/>
          </p:cNvSpPr>
          <p:nvPr/>
        </p:nvSpPr>
        <p:spPr bwMode="auto">
          <a:xfrm>
            <a:off x="3356908" y="452972"/>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smtClean="0">
                <a:ln>
                  <a:solidFill>
                    <a:srgbClr val="FFFF00"/>
                  </a:solidFill>
                </a:ln>
                <a:solidFill>
                  <a:srgbClr val="FFFF00"/>
                </a:solidFill>
                <a:latin typeface="Kruti Dev 010" pitchFamily="2" charset="0"/>
                <a:ea typeface="+mn-ea"/>
              </a:rPr>
              <a:t>†</a:t>
            </a:r>
            <a:r>
              <a:rPr lang="en-US" sz="2800" b="1" dirty="0" smtClean="0">
                <a:ln>
                  <a:solidFill>
                    <a:srgbClr val="FFFF00"/>
                  </a:solidFill>
                </a:ln>
                <a:solidFill>
                  <a:srgbClr val="FFFF00"/>
                </a:solidFill>
                <a:latin typeface="Kruti Dev 010"/>
                <a:ea typeface="+mn-ea"/>
              </a:rPr>
              <a:t>Œ</a:t>
            </a:r>
            <a:r>
              <a:rPr lang="en-US" sz="2800" b="1" dirty="0" smtClean="0">
                <a:ln>
                  <a:solidFill>
                    <a:srgbClr val="FFFF00"/>
                  </a:solidFill>
                </a:ln>
                <a:solidFill>
                  <a:srgbClr val="FFFF00"/>
                </a:solidFill>
                <a:latin typeface="Kruti Dev 010" pitchFamily="2" charset="0"/>
                <a:ea typeface="+mn-ea"/>
              </a:rPr>
              <a:t> </a:t>
            </a:r>
            <a:r>
              <a:rPr lang="en-US" sz="2800" b="1" dirty="0">
                <a:ln>
                  <a:solidFill>
                    <a:srgbClr val="FFFF00"/>
                  </a:solidFill>
                </a:ln>
                <a:solidFill>
                  <a:srgbClr val="FFFF00"/>
                </a:solidFill>
                <a:latin typeface="Kruti Dev 010" pitchFamily="2" charset="0"/>
                <a:ea typeface="+mn-ea"/>
              </a:rPr>
              <a:t>ys[kd</a:t>
            </a:r>
          </a:p>
        </p:txBody>
      </p:sp>
      <p:sp>
        <p:nvSpPr>
          <p:cNvPr id="101" name="Rectangle 16"/>
          <p:cNvSpPr>
            <a:spLocks noChangeArrowheads="1"/>
          </p:cNvSpPr>
          <p:nvPr/>
        </p:nvSpPr>
        <p:spPr bwMode="auto">
          <a:xfrm>
            <a:off x="501924" y="2046179"/>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102"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346075" y="104775"/>
            <a:ext cx="9852738" cy="6753225"/>
            <a:chOff x="-346075" y="104775"/>
            <a:chExt cx="9852738" cy="6753225"/>
          </a:xfrm>
        </p:grpSpPr>
        <p:grpSp>
          <p:nvGrpSpPr>
            <p:cNvPr id="33794" name="Group 87"/>
            <p:cNvGrpSpPr>
              <a:grpSpLocks/>
            </p:cNvGrpSpPr>
            <p:nvPr/>
          </p:nvGrpSpPr>
          <p:grpSpPr bwMode="auto">
            <a:xfrm>
              <a:off x="-346075" y="104775"/>
              <a:ext cx="9852738" cy="6580346"/>
              <a:chOff x="-346075" y="104775"/>
              <a:chExt cx="9852684" cy="6580346"/>
            </a:xfrm>
          </p:grpSpPr>
          <p:sp>
            <p:nvSpPr>
              <p:cNvPr id="33795"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3796"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3797"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51915" name="Rectangle 11"/>
              <p:cNvSpPr>
                <a:spLocks noChangeArrowheads="1"/>
              </p:cNvSpPr>
              <p:nvPr/>
            </p:nvSpPr>
            <p:spPr bwMode="auto">
              <a:xfrm>
                <a:off x="114297" y="939800"/>
                <a:ext cx="817559"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1916" name="Rectangle 12"/>
              <p:cNvSpPr>
                <a:spLocks noChangeArrowheads="1"/>
              </p:cNvSpPr>
              <p:nvPr/>
            </p:nvSpPr>
            <p:spPr bwMode="auto">
              <a:xfrm>
                <a:off x="5930865" y="939800"/>
                <a:ext cx="817559"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1917" name="Rectangle 13"/>
              <p:cNvSpPr>
                <a:spLocks noChangeArrowheads="1"/>
              </p:cNvSpPr>
              <p:nvPr/>
            </p:nvSpPr>
            <p:spPr bwMode="auto">
              <a:xfrm>
                <a:off x="-101601" y="1752600"/>
                <a:ext cx="817559"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1918" name="Rectangle 14"/>
              <p:cNvSpPr>
                <a:spLocks noChangeArrowheads="1"/>
              </p:cNvSpPr>
              <p:nvPr/>
            </p:nvSpPr>
            <p:spPr bwMode="auto">
              <a:xfrm>
                <a:off x="5934040" y="1762125"/>
                <a:ext cx="817559"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1921" name="Rectangle 17"/>
              <p:cNvSpPr>
                <a:spLocks noChangeArrowheads="1"/>
              </p:cNvSpPr>
              <p:nvPr/>
            </p:nvSpPr>
            <p:spPr bwMode="auto">
              <a:xfrm>
                <a:off x="6397588" y="2317750"/>
                <a:ext cx="817559"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1922" name="Rectangle 18"/>
              <p:cNvSpPr>
                <a:spLocks noChangeArrowheads="1"/>
              </p:cNvSpPr>
              <p:nvPr/>
            </p:nvSpPr>
            <p:spPr bwMode="auto">
              <a:xfrm>
                <a:off x="50798" y="2357438"/>
                <a:ext cx="817559"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1925" name="Rectangle 21"/>
              <p:cNvSpPr>
                <a:spLocks noChangeArrowheads="1"/>
              </p:cNvSpPr>
              <p:nvPr/>
            </p:nvSpPr>
            <p:spPr bwMode="auto">
              <a:xfrm>
                <a:off x="6205502" y="3141663"/>
                <a:ext cx="817558"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51926" name="Rectangle 22"/>
              <p:cNvSpPr>
                <a:spLocks noChangeArrowheads="1"/>
              </p:cNvSpPr>
              <p:nvPr/>
            </p:nvSpPr>
            <p:spPr bwMode="auto">
              <a:xfrm>
                <a:off x="-346075" y="3148013"/>
                <a:ext cx="817559"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51953" name="Line 49"/>
              <p:cNvSpPr>
                <a:spLocks noChangeShapeType="1"/>
              </p:cNvSpPr>
              <p:nvPr/>
            </p:nvSpPr>
            <p:spPr bwMode="auto">
              <a:xfrm>
                <a:off x="7135772" y="1884363"/>
                <a:ext cx="969957"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1954" name="Line 50"/>
              <p:cNvSpPr>
                <a:spLocks noChangeShapeType="1"/>
              </p:cNvSpPr>
              <p:nvPr/>
            </p:nvSpPr>
            <p:spPr bwMode="auto">
              <a:xfrm>
                <a:off x="7345321" y="2651125"/>
                <a:ext cx="969957"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1955" name="Line 51"/>
              <p:cNvSpPr>
                <a:spLocks noChangeShapeType="1"/>
              </p:cNvSpPr>
              <p:nvPr/>
            </p:nvSpPr>
            <p:spPr bwMode="auto">
              <a:xfrm>
                <a:off x="7440570" y="3316288"/>
                <a:ext cx="969957"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1956" name="Line 52"/>
              <p:cNvSpPr>
                <a:spLocks noChangeShapeType="1"/>
              </p:cNvSpPr>
              <p:nvPr/>
            </p:nvSpPr>
            <p:spPr bwMode="auto">
              <a:xfrm>
                <a:off x="7592969" y="4424363"/>
                <a:ext cx="969957"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1957" name="Line 53"/>
              <p:cNvSpPr>
                <a:spLocks noChangeShapeType="1"/>
              </p:cNvSpPr>
              <p:nvPr/>
            </p:nvSpPr>
            <p:spPr bwMode="auto">
              <a:xfrm>
                <a:off x="866768" y="1893888"/>
                <a:ext cx="969958"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1958" name="Line 54"/>
              <p:cNvSpPr>
                <a:spLocks noChangeShapeType="1"/>
              </p:cNvSpPr>
              <p:nvPr/>
            </p:nvSpPr>
            <p:spPr bwMode="auto">
              <a:xfrm>
                <a:off x="761994" y="2660650"/>
                <a:ext cx="969958"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1959" name="Line 55"/>
              <p:cNvSpPr>
                <a:spLocks noChangeShapeType="1"/>
              </p:cNvSpPr>
              <p:nvPr/>
            </p:nvSpPr>
            <p:spPr bwMode="auto">
              <a:xfrm>
                <a:off x="671507" y="3311525"/>
                <a:ext cx="969957"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1960" name="Line 56"/>
              <p:cNvSpPr>
                <a:spLocks noChangeShapeType="1"/>
              </p:cNvSpPr>
              <p:nvPr/>
            </p:nvSpPr>
            <p:spPr bwMode="auto">
              <a:xfrm>
                <a:off x="495295" y="4391025"/>
                <a:ext cx="969958"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33814"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grpSp>
            <p:nvGrpSpPr>
              <p:cNvPr id="33815" name="Group 60"/>
              <p:cNvGrpSpPr>
                <a:grpSpLocks/>
              </p:cNvGrpSpPr>
              <p:nvPr/>
            </p:nvGrpSpPr>
            <p:grpSpPr bwMode="auto">
              <a:xfrm>
                <a:off x="5467350" y="588963"/>
                <a:ext cx="703263" cy="958850"/>
                <a:chOff x="2464" y="201"/>
                <a:chExt cx="443" cy="604"/>
              </a:xfrm>
            </p:grpSpPr>
            <p:sp>
              <p:nvSpPr>
                <p:cNvPr id="33859"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3860"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3861"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51968" name="Oval 64"/>
              <p:cNvSpPr>
                <a:spLocks noChangeArrowheads="1"/>
              </p:cNvSpPr>
              <p:nvPr/>
            </p:nvSpPr>
            <p:spPr bwMode="auto">
              <a:xfrm>
                <a:off x="7153234" y="2620963"/>
                <a:ext cx="1644641" cy="650875"/>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251969" name="Oval 65"/>
              <p:cNvSpPr>
                <a:spLocks noChangeArrowheads="1"/>
              </p:cNvSpPr>
              <p:nvPr/>
            </p:nvSpPr>
            <p:spPr bwMode="auto">
              <a:xfrm>
                <a:off x="174622" y="2606675"/>
                <a:ext cx="1820853" cy="606425"/>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33818" name="Text Box 66"/>
              <p:cNvSpPr txBox="1">
                <a:spLocks noChangeArrowheads="1"/>
              </p:cNvSpPr>
              <p:nvPr/>
            </p:nvSpPr>
            <p:spPr bwMode="auto">
              <a:xfrm>
                <a:off x="8720138" y="104775"/>
                <a:ext cx="282448"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51974" name="Rectangle 70"/>
              <p:cNvSpPr>
                <a:spLocks noChangeArrowheads="1"/>
              </p:cNvSpPr>
              <p:nvPr/>
            </p:nvSpPr>
            <p:spPr bwMode="auto">
              <a:xfrm>
                <a:off x="8091442" y="6438900"/>
                <a:ext cx="293668"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31</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grpSp>
            <p:nvGrpSpPr>
              <p:cNvPr id="33820" name="Group 66"/>
              <p:cNvGrpSpPr>
                <a:grpSpLocks/>
              </p:cNvGrpSpPr>
              <p:nvPr/>
            </p:nvGrpSpPr>
            <p:grpSpPr bwMode="auto">
              <a:xfrm>
                <a:off x="-85725" y="850900"/>
                <a:ext cx="9592334" cy="5545768"/>
                <a:chOff x="-85725" y="850900"/>
                <a:chExt cx="9592334" cy="5545768"/>
              </a:xfrm>
            </p:grpSpPr>
            <p:grpSp>
              <p:nvGrpSpPr>
                <p:cNvPr id="33827" name="Group 75"/>
                <p:cNvGrpSpPr>
                  <a:grpSpLocks/>
                </p:cNvGrpSpPr>
                <p:nvPr/>
              </p:nvGrpSpPr>
              <p:grpSpPr bwMode="auto">
                <a:xfrm>
                  <a:off x="2133601" y="2463801"/>
                  <a:ext cx="5419726" cy="3108327"/>
                  <a:chOff x="1344" y="1552"/>
                  <a:chExt cx="3414" cy="1958"/>
                </a:xfrm>
              </p:grpSpPr>
              <p:grpSp>
                <p:nvGrpSpPr>
                  <p:cNvPr id="33841" name="Group 76"/>
                  <p:cNvGrpSpPr>
                    <a:grpSpLocks/>
                  </p:cNvGrpSpPr>
                  <p:nvPr/>
                </p:nvGrpSpPr>
                <p:grpSpPr bwMode="auto">
                  <a:xfrm>
                    <a:off x="1344" y="1552"/>
                    <a:ext cx="3414" cy="1958"/>
                    <a:chOff x="1344" y="1552"/>
                    <a:chExt cx="3414" cy="1958"/>
                  </a:xfrm>
                </p:grpSpPr>
                <p:sp>
                  <p:nvSpPr>
                    <p:cNvPr id="33843"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3844"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3845"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3846"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3847"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3848"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3849"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3850"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93" name="Rectangle 85"/>
                    <p:cNvSpPr>
                      <a:spLocks noChangeArrowheads="1"/>
                    </p:cNvSpPr>
                    <p:nvPr/>
                  </p:nvSpPr>
                  <p:spPr bwMode="auto">
                    <a:xfrm rot="5246759">
                      <a:off x="2189" y="2317"/>
                      <a:ext cx="1290"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94" name="Rectangle 86"/>
                    <p:cNvSpPr>
                      <a:spLocks noChangeArrowheads="1"/>
                    </p:cNvSpPr>
                    <p:nvPr/>
                  </p:nvSpPr>
                  <p:spPr bwMode="auto">
                    <a:xfrm>
                      <a:off x="3422" y="3143"/>
                      <a:ext cx="1326"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izdkf'krokD;</a:t>
                      </a:r>
                    </a:p>
                  </p:txBody>
                </p:sp>
                <p:sp>
                  <p:nvSpPr>
                    <p:cNvPr id="95" name="Rectangle 87"/>
                    <p:cNvSpPr>
                      <a:spLocks noChangeArrowheads="1"/>
                    </p:cNvSpPr>
                    <p:nvPr/>
                  </p:nvSpPr>
                  <p:spPr bwMode="auto">
                    <a:xfrm rot="3267768">
                      <a:off x="1817" y="2453"/>
                      <a:ext cx="111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96" name="Rectangle 88"/>
                    <p:cNvSpPr>
                      <a:spLocks noChangeArrowheads="1"/>
                    </p:cNvSpPr>
                    <p:nvPr/>
                  </p:nvSpPr>
                  <p:spPr bwMode="auto">
                    <a:xfrm rot="20643327">
                      <a:off x="3426" y="2764"/>
                      <a:ext cx="90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if=;ka</a:t>
                      </a:r>
                    </a:p>
                  </p:txBody>
                </p:sp>
                <p:sp>
                  <p:nvSpPr>
                    <p:cNvPr id="97" name="Rectangle 89"/>
                    <p:cNvSpPr>
                      <a:spLocks noChangeArrowheads="1"/>
                    </p:cNvSpPr>
                    <p:nvPr/>
                  </p:nvSpPr>
                  <p:spPr bwMode="auto">
                    <a:xfrm rot="19276533">
                      <a:off x="3216" y="2137"/>
                      <a:ext cx="1542"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izsfjrksa ds dk;Z</a:t>
                      </a:r>
                    </a:p>
                  </p:txBody>
                </p:sp>
                <p:sp>
                  <p:nvSpPr>
                    <p:cNvPr id="98" name="Rectangle 90"/>
                    <p:cNvSpPr>
                      <a:spLocks noChangeArrowheads="1"/>
                    </p:cNvSpPr>
                    <p:nvPr/>
                  </p:nvSpPr>
                  <p:spPr bwMode="auto">
                    <a:xfrm rot="1755647">
                      <a:off x="1460" y="2684"/>
                      <a:ext cx="1190"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99" name="Rectangle 91"/>
                    <p:cNvSpPr>
                      <a:spLocks noChangeArrowheads="1"/>
                    </p:cNvSpPr>
                    <p:nvPr/>
                  </p:nvSpPr>
                  <p:spPr bwMode="auto">
                    <a:xfrm rot="240000">
                      <a:off x="1596" y="3002"/>
                      <a:ext cx="909"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100" name="Rectangle 92"/>
                    <p:cNvSpPr>
                      <a:spLocks noChangeArrowheads="1"/>
                    </p:cNvSpPr>
                    <p:nvPr/>
                  </p:nvSpPr>
                  <p:spPr bwMode="auto">
                    <a:xfrm rot="18254599">
                      <a:off x="2895"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84" name="Rectangle 93"/>
                  <p:cNvSpPr>
                    <a:spLocks noChangeArrowheads="1"/>
                  </p:cNvSpPr>
                  <p:nvPr/>
                </p:nvSpPr>
                <p:spPr bwMode="auto">
                  <a:xfrm rot="18254599">
                    <a:off x="2827" y="2104"/>
                    <a:ext cx="122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lqlekpkj</a:t>
                    </a:r>
                  </a:p>
                </p:txBody>
              </p:sp>
            </p:grpSp>
            <p:sp>
              <p:nvSpPr>
                <p:cNvPr id="70" name="Rectangle 10"/>
                <p:cNvSpPr>
                  <a:spLocks noChangeArrowheads="1"/>
                </p:cNvSpPr>
                <p:nvPr/>
              </p:nvSpPr>
              <p:spPr bwMode="auto">
                <a:xfrm>
                  <a:off x="400050" y="850900"/>
                  <a:ext cx="2582423" cy="643766"/>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b="1" dirty="0">
                      <a:ln>
                        <a:solidFill>
                          <a:srgbClr val="FFFF00"/>
                        </a:solidFill>
                      </a:ln>
                      <a:solidFill>
                        <a:srgbClr val="FFFF00"/>
                      </a:solidFill>
                      <a:latin typeface="Kruti Dev 010" pitchFamily="2" charset="0"/>
                      <a:ea typeface="ＭＳ Ｐゴシック" pitchFamily="-84" charset="-128"/>
                    </a:rPr>
                    <a:t>^^iqjkuk** fu;e</a:t>
                  </a:r>
                </a:p>
              </p:txBody>
            </p:sp>
            <p:sp>
              <p:nvSpPr>
                <p:cNvPr id="72" name="Rectangle 24"/>
                <p:cNvSpPr>
                  <a:spLocks noChangeArrowheads="1"/>
                </p:cNvSpPr>
                <p:nvPr/>
              </p:nvSpPr>
              <p:spPr bwMode="auto">
                <a:xfrm>
                  <a:off x="462291" y="3247752"/>
                  <a:ext cx="1997129" cy="1197764"/>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lgn="ctr">
                    <a:tabLst>
                      <a:tab pos="460375" algn="l"/>
                    </a:tabLst>
                    <a:defRPr/>
                  </a:pPr>
                  <a:r>
                    <a:rPr lang="en-US" b="1" dirty="0">
                      <a:ln>
                        <a:solidFill>
                          <a:srgbClr val="00FFFF"/>
                        </a:solidFill>
                      </a:ln>
                      <a:solidFill>
                        <a:srgbClr val="00FFFF"/>
                      </a:solidFill>
                      <a:latin typeface="Kruti Dev 010" pitchFamily="2" charset="0"/>
                      <a:ea typeface="ＭＳ Ｐゴシック" charset="0"/>
                      <a:cs typeface="ＭＳ Ｐゴシック" charset="0"/>
                    </a:rPr>
                    <a:t>O;oLFkk</a:t>
                  </a:r>
                </a:p>
                <a:p>
                  <a:pPr algn="ctr">
                    <a:tabLst>
                      <a:tab pos="460375" algn="l"/>
                    </a:tabLst>
                    <a:defRPr/>
                  </a:pPr>
                  <a:r>
                    <a:rPr lang="en-US" b="1" dirty="0">
                      <a:ln>
                        <a:solidFill>
                          <a:srgbClr val="00FFFF"/>
                        </a:solidFill>
                      </a:ln>
                      <a:solidFill>
                        <a:srgbClr val="00FFFF"/>
                      </a:solidFill>
                      <a:latin typeface="Kruti Dev 010" pitchFamily="2" charset="0"/>
                      <a:ea typeface="ＭＳ Ｐゴシック" charset="0"/>
                      <a:cs typeface="ＭＳ Ｐゴシック" charset="0"/>
                    </a:rPr>
                    <a:t>nh xbZ</a:t>
                  </a:r>
                </a:p>
              </p:txBody>
            </p:sp>
            <p:sp>
              <p:nvSpPr>
                <p:cNvPr id="73" name="Rectangle 19"/>
                <p:cNvSpPr>
                  <a:spLocks noChangeArrowheads="1"/>
                </p:cNvSpPr>
                <p:nvPr/>
              </p:nvSpPr>
              <p:spPr bwMode="auto">
                <a:xfrm>
                  <a:off x="396875" y="2716213"/>
                  <a:ext cx="1731232"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bczh Hkk"kk esa</a:t>
                  </a:r>
                </a:p>
              </p:txBody>
            </p:sp>
            <p:sp>
              <p:nvSpPr>
                <p:cNvPr id="74" name="Rectangle 42"/>
                <p:cNvSpPr>
                  <a:spLocks noChangeArrowheads="1"/>
                </p:cNvSpPr>
                <p:nvPr/>
              </p:nvSpPr>
              <p:spPr bwMode="auto">
                <a:xfrm>
                  <a:off x="-57150" y="4491038"/>
                  <a:ext cx="19764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75" name="Rectangle 44"/>
                <p:cNvSpPr>
                  <a:spLocks noChangeArrowheads="1"/>
                </p:cNvSpPr>
                <p:nvPr/>
              </p:nvSpPr>
              <p:spPr bwMode="auto">
                <a:xfrm>
                  <a:off x="-85725" y="5184775"/>
                  <a:ext cx="2277132"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'kk'or vrhr</a:t>
                  </a:r>
                </a:p>
              </p:txBody>
            </p:sp>
            <p:sp>
              <p:nvSpPr>
                <p:cNvPr id="76" name="Rectangle 71"/>
                <p:cNvSpPr>
                  <a:spLocks noChangeArrowheads="1"/>
                </p:cNvSpPr>
                <p:nvPr/>
              </p:nvSpPr>
              <p:spPr bwMode="auto">
                <a:xfrm>
                  <a:off x="4459288" y="5445125"/>
                  <a:ext cx="2333625" cy="95154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a:t>
                  </a:r>
                  <a:r>
                    <a:rPr lang="en-US" sz="2800" b="1" dirty="0" smtClean="0">
                      <a:ln>
                        <a:solidFill>
                          <a:srgbClr val="00FFFF"/>
                        </a:solidFill>
                      </a:ln>
                      <a:solidFill>
                        <a:srgbClr val="00FFFF"/>
                      </a:solidFill>
                      <a:latin typeface="Kruti Dev 010" pitchFamily="2" charset="0"/>
                      <a:ea typeface="ＭＳ Ｐゴシック" charset="0"/>
                      <a:cs typeface="ＭＳ Ｐゴシック" charset="0"/>
                    </a:rPr>
                    <a:t> </a:t>
                  </a:r>
                  <a:r>
                    <a:rPr lang="en-US" sz="2800" b="1" dirty="0">
                      <a:ln>
                        <a:solidFill>
                          <a:srgbClr val="00FFFF"/>
                        </a:solidFill>
                      </a:ln>
                      <a:solidFill>
                        <a:srgbClr val="00FFFF"/>
                      </a:solidFill>
                      <a:latin typeface="Kruti Dev 010" pitchFamily="2" charset="0"/>
                      <a:ea typeface="ＭＳ Ｐゴシック" charset="0"/>
                      <a:cs typeface="ＭＳ Ｐゴシック" charset="0"/>
                    </a:rPr>
                    <a:t>VsyhLdksi</a:t>
                  </a:r>
                </a:p>
                <a:p>
                  <a:pPr>
                    <a:tabLst>
                      <a:tab pos="460375" algn="l"/>
                    </a:tabLst>
                    <a:defRPr/>
                  </a:pPr>
                  <a:r>
                    <a:rPr lang="en-US" sz="2800" b="1" dirty="0" smtClean="0">
                      <a:ln>
                        <a:solidFill>
                          <a:srgbClr val="00FFFF"/>
                        </a:solidFill>
                      </a:ln>
                      <a:solidFill>
                        <a:srgbClr val="00FFFF"/>
                      </a:solidFill>
                      <a:latin typeface="Kruti Dev 010" pitchFamily="2" charset="0"/>
                      <a:ea typeface="ＭＳ Ｐゴシック" charset="0"/>
                      <a:cs typeface="ＭＳ Ｐゴシック" charset="0"/>
                    </a:rPr>
                    <a:t>ƒ </a:t>
                  </a:r>
                  <a:r>
                    <a:rPr lang="en-US" sz="2800" b="1" dirty="0" err="1" smtClean="0">
                      <a:ln>
                        <a:solidFill>
                          <a:srgbClr val="00FFFF"/>
                        </a:solidFill>
                      </a:ln>
                      <a:solidFill>
                        <a:srgbClr val="00FFFF"/>
                      </a:solidFill>
                      <a:latin typeface="Kruti Dev 010" pitchFamily="2" charset="0"/>
                      <a:ea typeface="ＭＳ Ｐゴシック" charset="0"/>
                      <a:cs typeface="ＭＳ Ｐゴシック" charset="0"/>
                    </a:rPr>
                    <a:t>ekbØksLdksi</a:t>
                  </a:r>
                  <a:endParaRPr lang="en-US" sz="2800" b="1" dirty="0">
                    <a:ln>
                      <a:solidFill>
                        <a:srgbClr val="00FFFF"/>
                      </a:solidFill>
                    </a:ln>
                    <a:solidFill>
                      <a:srgbClr val="00FFFF"/>
                    </a:solidFill>
                    <a:latin typeface="Kruti Dev 010" pitchFamily="2" charset="0"/>
                    <a:ea typeface="ＭＳ Ｐゴシック" charset="0"/>
                    <a:cs typeface="ＭＳ Ｐゴシック" charset="0"/>
                  </a:endParaRPr>
                </a:p>
              </p:txBody>
            </p:sp>
            <p:sp>
              <p:nvSpPr>
                <p:cNvPr id="77" name="Rectangle 9"/>
                <p:cNvSpPr>
                  <a:spLocks noChangeArrowheads="1"/>
                </p:cNvSpPr>
                <p:nvPr/>
              </p:nvSpPr>
              <p:spPr bwMode="auto">
                <a:xfrm>
                  <a:off x="6478588" y="900113"/>
                  <a:ext cx="2582423" cy="643766"/>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2800" b="1" dirty="0">
                      <a:solidFill>
                        <a:srgbClr val="FFFF00"/>
                      </a:solidFill>
                      <a:latin typeface="Kruti Dev 010" pitchFamily="2" charset="0"/>
                      <a:ea typeface="ＭＳ Ｐゴシック" pitchFamily="-84" charset="-128"/>
                    </a:rPr>
                    <a:t>  </a:t>
                  </a:r>
                  <a:r>
                    <a:rPr lang="en-US" altLang="en-US" b="1" dirty="0">
                      <a:ln>
                        <a:solidFill>
                          <a:srgbClr val="FFFF00"/>
                        </a:solidFill>
                      </a:ln>
                      <a:solidFill>
                        <a:srgbClr val="FFFF00"/>
                      </a:solidFill>
                      <a:latin typeface="Kruti Dev 010" pitchFamily="2" charset="0"/>
                      <a:ea typeface="ＭＳ Ｐゴシック" pitchFamily="-84" charset="-128"/>
                    </a:rPr>
                    <a:t>^^u;k** fu;e</a:t>
                  </a:r>
                  <a:endParaRPr lang="en-US" b="1" dirty="0">
                    <a:ln>
                      <a:solidFill>
                        <a:srgbClr val="FFFF00"/>
                      </a:solidFill>
                    </a:ln>
                    <a:solidFill>
                      <a:srgbClr val="FFFF00"/>
                    </a:solidFill>
                    <a:latin typeface="Kruti Dev 010" pitchFamily="2" charset="0"/>
                    <a:ea typeface="ＭＳ Ｐゴシック" pitchFamily="-84" charset="-128"/>
                  </a:endParaRPr>
                </a:p>
              </p:txBody>
            </p:sp>
            <p:sp>
              <p:nvSpPr>
                <p:cNvPr id="79" name="Rectangle 23"/>
                <p:cNvSpPr>
                  <a:spLocks noChangeArrowheads="1"/>
                </p:cNvSpPr>
                <p:nvPr/>
              </p:nvSpPr>
              <p:spPr bwMode="auto">
                <a:xfrm>
                  <a:off x="7381328" y="3261930"/>
                  <a:ext cx="1737644" cy="1197764"/>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b="1" dirty="0">
                      <a:ln>
                        <a:solidFill>
                          <a:srgbClr val="00FFFF"/>
                        </a:solidFill>
                      </a:ln>
                      <a:solidFill>
                        <a:srgbClr val="00FFFF"/>
                      </a:solidFill>
                      <a:latin typeface="Kruti Dev 010" pitchFamily="2" charset="0"/>
                      <a:ea typeface="ＭＳ Ｐゴシック" charset="0"/>
                      <a:cs typeface="ＭＳ Ｐゴシック" charset="0"/>
                    </a:rPr>
                    <a:t>vuqxzg</a:t>
                  </a:r>
                </a:p>
                <a:p>
                  <a:pPr algn="ctr">
                    <a:defRPr/>
                  </a:pPr>
                  <a:r>
                    <a:rPr lang="en-US" b="1" dirty="0">
                      <a:ln>
                        <a:solidFill>
                          <a:srgbClr val="00FFFF"/>
                        </a:solidFill>
                      </a:ln>
                      <a:solidFill>
                        <a:srgbClr val="00FFFF"/>
                      </a:solidFill>
                      <a:latin typeface="Kruti Dev 010" pitchFamily="2" charset="0"/>
                      <a:ea typeface="ＭＳ Ｐゴシック" charset="0"/>
                      <a:cs typeface="ＭＳ Ｐゴシック" charset="0"/>
                    </a:rPr>
                    <a:t>fn;k x;k</a:t>
                  </a:r>
                </a:p>
              </p:txBody>
            </p:sp>
            <p:sp>
              <p:nvSpPr>
                <p:cNvPr id="80" name="Rectangle 20"/>
                <p:cNvSpPr>
                  <a:spLocks noChangeArrowheads="1"/>
                </p:cNvSpPr>
                <p:nvPr/>
              </p:nvSpPr>
              <p:spPr bwMode="auto">
                <a:xfrm>
                  <a:off x="7188200" y="2716213"/>
                  <a:ext cx="2048626"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;wukuh Hkk"kk esa</a:t>
                  </a:r>
                </a:p>
              </p:txBody>
            </p:sp>
            <p:sp>
              <p:nvSpPr>
                <p:cNvPr id="81" name="Rectangle 43"/>
                <p:cNvSpPr>
                  <a:spLocks noChangeArrowheads="1"/>
                </p:cNvSpPr>
                <p:nvPr/>
              </p:nvSpPr>
              <p:spPr bwMode="auto">
                <a:xfrm>
                  <a:off x="7554585" y="4299881"/>
                  <a:ext cx="1889125"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82" name="Rectangle 45"/>
                <p:cNvSpPr>
                  <a:spLocks noChangeArrowheads="1"/>
                </p:cNvSpPr>
                <p:nvPr/>
              </p:nvSpPr>
              <p:spPr bwMode="auto">
                <a:xfrm>
                  <a:off x="6847766" y="5400237"/>
                  <a:ext cx="2658843"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'kk'or Hkfo";</a:t>
                  </a:r>
                </a:p>
              </p:txBody>
            </p:sp>
          </p:grpSp>
          <p:sp>
            <p:nvSpPr>
              <p:cNvPr id="105" name="Rectangle 58"/>
              <p:cNvSpPr>
                <a:spLocks noChangeArrowheads="1"/>
              </p:cNvSpPr>
              <p:nvPr/>
            </p:nvSpPr>
            <p:spPr bwMode="auto">
              <a:xfrm>
                <a:off x="1597025" y="5768975"/>
                <a:ext cx="24209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ekbØksLdksi</a:t>
                </a:r>
              </a:p>
            </p:txBody>
          </p:sp>
          <p:grpSp>
            <p:nvGrpSpPr>
              <p:cNvPr id="33822" name="Group 68"/>
              <p:cNvGrpSpPr>
                <a:grpSpLocks/>
              </p:cNvGrpSpPr>
              <p:nvPr/>
            </p:nvGrpSpPr>
            <p:grpSpPr bwMode="auto">
              <a:xfrm>
                <a:off x="3121573" y="826470"/>
                <a:ext cx="2297112" cy="1264179"/>
                <a:chOff x="9175532" y="1714590"/>
                <a:chExt cx="2297112" cy="1264179"/>
              </a:xfrm>
            </p:grpSpPr>
            <p:sp>
              <p:nvSpPr>
                <p:cNvPr id="86"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,d fo"k; %</a:t>
                  </a:r>
                </a:p>
              </p:txBody>
            </p:sp>
            <p:sp>
              <p:nvSpPr>
                <p:cNvPr id="87"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FFFF00"/>
                        </a:solidFill>
                      </a:ln>
                      <a:solidFill>
                        <a:srgbClr val="FFFF00"/>
                      </a:solidFill>
                      <a:latin typeface="Kruti Dev 010" pitchFamily="2" charset="0"/>
                      <a:ea typeface="+mn-ea"/>
                    </a:rPr>
                    <a:t>ijes'oj dh efgek</a:t>
                  </a:r>
                </a:p>
              </p:txBody>
            </p:sp>
          </p:grpSp>
        </p:grpSp>
        <p:sp>
          <p:nvSpPr>
            <p:cNvPr id="88" name="Rectangle 87"/>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89"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
        <p:nvSpPr>
          <p:cNvPr id="91" name="Rectangle 4"/>
          <p:cNvSpPr>
            <a:spLocks noChangeArrowheads="1"/>
          </p:cNvSpPr>
          <p:nvPr/>
        </p:nvSpPr>
        <p:spPr bwMode="auto">
          <a:xfrm>
            <a:off x="3426312"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smtClean="0">
                <a:ln>
                  <a:solidFill>
                    <a:srgbClr val="FFFF00"/>
                  </a:solidFill>
                </a:ln>
                <a:solidFill>
                  <a:srgbClr val="FFFF00"/>
                </a:solidFill>
                <a:latin typeface="Kruti Dev 010"/>
                <a:ea typeface="+mn-ea"/>
              </a:rPr>
              <a:t>ƒˆŒŒ</a:t>
            </a:r>
            <a:r>
              <a:rPr lang="en-US" sz="3200" b="1" dirty="0" smtClean="0">
                <a:ln>
                  <a:solidFill>
                    <a:srgbClr val="FFFF00"/>
                  </a:solidFill>
                </a:ln>
                <a:solidFill>
                  <a:srgbClr val="FFFF00"/>
                </a:solidFill>
                <a:latin typeface="Kruti Dev 010"/>
                <a:ea typeface="+mn-ea"/>
              </a:rPr>
              <a:t> </a:t>
            </a:r>
            <a:r>
              <a:rPr lang="en-US" sz="3200" b="1" dirty="0" err="1" smtClean="0">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92" name="Rectangle 5"/>
          <p:cNvSpPr>
            <a:spLocks noChangeArrowheads="1"/>
          </p:cNvSpPr>
          <p:nvPr/>
        </p:nvSpPr>
        <p:spPr bwMode="auto">
          <a:xfrm>
            <a:off x="3356908" y="452972"/>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smtClean="0">
                <a:ln>
                  <a:solidFill>
                    <a:srgbClr val="FFFF00"/>
                  </a:solidFill>
                </a:ln>
                <a:solidFill>
                  <a:srgbClr val="FFFF00"/>
                </a:solidFill>
                <a:latin typeface="Kruti Dev 010" pitchFamily="2" charset="0"/>
                <a:ea typeface="+mn-ea"/>
              </a:rPr>
              <a:t>†</a:t>
            </a:r>
            <a:r>
              <a:rPr lang="en-US" sz="2800" b="1" dirty="0" smtClean="0">
                <a:ln>
                  <a:solidFill>
                    <a:srgbClr val="FFFF00"/>
                  </a:solidFill>
                </a:ln>
                <a:solidFill>
                  <a:srgbClr val="FFFF00"/>
                </a:solidFill>
                <a:latin typeface="Kruti Dev 010"/>
                <a:ea typeface="+mn-ea"/>
              </a:rPr>
              <a:t>Œ</a:t>
            </a:r>
            <a:r>
              <a:rPr lang="en-US" sz="2800" b="1" dirty="0" smtClean="0">
                <a:ln>
                  <a:solidFill>
                    <a:srgbClr val="FFFF00"/>
                  </a:solidFill>
                </a:ln>
                <a:solidFill>
                  <a:srgbClr val="FFFF00"/>
                </a:solidFill>
                <a:latin typeface="Kruti Dev 010" pitchFamily="2" charset="0"/>
                <a:ea typeface="+mn-ea"/>
              </a:rPr>
              <a:t> </a:t>
            </a:r>
            <a:r>
              <a:rPr lang="en-US" sz="2800" b="1" dirty="0">
                <a:ln>
                  <a:solidFill>
                    <a:srgbClr val="FFFF00"/>
                  </a:solidFill>
                </a:ln>
                <a:solidFill>
                  <a:srgbClr val="FFFF00"/>
                </a:solidFill>
                <a:latin typeface="Kruti Dev 010" pitchFamily="2" charset="0"/>
                <a:ea typeface="+mn-ea"/>
              </a:rPr>
              <a:t>ys[kd</a:t>
            </a:r>
          </a:p>
        </p:txBody>
      </p:sp>
      <p:sp>
        <p:nvSpPr>
          <p:cNvPr id="101" name="Rectangle 16"/>
          <p:cNvSpPr>
            <a:spLocks noChangeArrowheads="1"/>
          </p:cNvSpPr>
          <p:nvPr/>
        </p:nvSpPr>
        <p:spPr bwMode="auto">
          <a:xfrm>
            <a:off x="312738" y="2030413"/>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102"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nvGrpSpPr>
          <p:cNvPr id="107" name="Group 106"/>
          <p:cNvGrpSpPr/>
          <p:nvPr/>
        </p:nvGrpSpPr>
        <p:grpSpPr>
          <a:xfrm>
            <a:off x="-346075" y="0"/>
            <a:ext cx="9821863" cy="6858000"/>
            <a:chOff x="-346075" y="0"/>
            <a:chExt cx="9821863" cy="6858000"/>
          </a:xfrm>
        </p:grpSpPr>
        <p:grpSp>
          <p:nvGrpSpPr>
            <p:cNvPr id="93" name="Group 92"/>
            <p:cNvGrpSpPr/>
            <p:nvPr/>
          </p:nvGrpSpPr>
          <p:grpSpPr>
            <a:xfrm>
              <a:off x="-346075" y="104775"/>
              <a:ext cx="9821863" cy="6753225"/>
              <a:chOff x="-346075" y="104775"/>
              <a:chExt cx="9821863" cy="6753225"/>
            </a:xfrm>
          </p:grpSpPr>
          <p:grpSp>
            <p:nvGrpSpPr>
              <p:cNvPr id="34818" name="Group 91"/>
              <p:cNvGrpSpPr>
                <a:grpSpLocks/>
              </p:cNvGrpSpPr>
              <p:nvPr/>
            </p:nvGrpSpPr>
            <p:grpSpPr bwMode="auto">
              <a:xfrm>
                <a:off x="-346075" y="104775"/>
                <a:ext cx="9821863" cy="6580346"/>
                <a:chOff x="-346075" y="104775"/>
                <a:chExt cx="9821316" cy="6580346"/>
              </a:xfrm>
            </p:grpSpPr>
            <p:sp>
              <p:nvSpPr>
                <p:cNvPr id="34819"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4820"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4821"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52939" name="Rectangle 11"/>
                <p:cNvSpPr>
                  <a:spLocks noChangeArrowheads="1"/>
                </p:cNvSpPr>
                <p:nvPr/>
              </p:nvSpPr>
              <p:spPr bwMode="auto">
                <a:xfrm>
                  <a:off x="114274" y="939800"/>
                  <a:ext cx="817517"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2940" name="Rectangle 12"/>
                <p:cNvSpPr>
                  <a:spLocks noChangeArrowheads="1"/>
                </p:cNvSpPr>
                <p:nvPr/>
              </p:nvSpPr>
              <p:spPr bwMode="auto">
                <a:xfrm>
                  <a:off x="5930550" y="939800"/>
                  <a:ext cx="817517"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2941" name="Rectangle 13"/>
                <p:cNvSpPr>
                  <a:spLocks noChangeArrowheads="1"/>
                </p:cNvSpPr>
                <p:nvPr/>
              </p:nvSpPr>
              <p:spPr bwMode="auto">
                <a:xfrm>
                  <a:off x="-101614" y="1752600"/>
                  <a:ext cx="817517"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2942" name="Rectangle 14"/>
                <p:cNvSpPr>
                  <a:spLocks noChangeArrowheads="1"/>
                </p:cNvSpPr>
                <p:nvPr/>
              </p:nvSpPr>
              <p:spPr bwMode="auto">
                <a:xfrm>
                  <a:off x="5933725" y="1762125"/>
                  <a:ext cx="817517"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2945" name="Rectangle 17"/>
                <p:cNvSpPr>
                  <a:spLocks noChangeArrowheads="1"/>
                </p:cNvSpPr>
                <p:nvPr/>
              </p:nvSpPr>
              <p:spPr bwMode="auto">
                <a:xfrm>
                  <a:off x="6397249" y="2317750"/>
                  <a:ext cx="817517"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2946" name="Rectangle 18"/>
                <p:cNvSpPr>
                  <a:spLocks noChangeArrowheads="1"/>
                </p:cNvSpPr>
                <p:nvPr/>
              </p:nvSpPr>
              <p:spPr bwMode="auto">
                <a:xfrm>
                  <a:off x="50778" y="2357438"/>
                  <a:ext cx="817517"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2949" name="Rectangle 21"/>
                <p:cNvSpPr>
                  <a:spLocks noChangeArrowheads="1"/>
                </p:cNvSpPr>
                <p:nvPr/>
              </p:nvSpPr>
              <p:spPr bwMode="auto">
                <a:xfrm>
                  <a:off x="6205173" y="3141663"/>
                  <a:ext cx="817516"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52950" name="Rectangle 22"/>
                <p:cNvSpPr>
                  <a:spLocks noChangeArrowheads="1"/>
                </p:cNvSpPr>
                <p:nvPr/>
              </p:nvSpPr>
              <p:spPr bwMode="auto">
                <a:xfrm>
                  <a:off x="-346075" y="3148013"/>
                  <a:ext cx="817517"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52977" name="Line 49"/>
                <p:cNvSpPr>
                  <a:spLocks noChangeShapeType="1"/>
                </p:cNvSpPr>
                <p:nvPr/>
              </p:nvSpPr>
              <p:spPr bwMode="auto">
                <a:xfrm>
                  <a:off x="7135396" y="1884363"/>
                  <a:ext cx="969908"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2978" name="Line 50"/>
                <p:cNvSpPr>
                  <a:spLocks noChangeShapeType="1"/>
                </p:cNvSpPr>
                <p:nvPr/>
              </p:nvSpPr>
              <p:spPr bwMode="auto">
                <a:xfrm>
                  <a:off x="7344935" y="2651125"/>
                  <a:ext cx="969908"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2979" name="Line 51"/>
                <p:cNvSpPr>
                  <a:spLocks noChangeShapeType="1"/>
                </p:cNvSpPr>
                <p:nvPr/>
              </p:nvSpPr>
              <p:spPr bwMode="auto">
                <a:xfrm>
                  <a:off x="7440179" y="3316288"/>
                  <a:ext cx="969908"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2980" name="Line 52"/>
                <p:cNvSpPr>
                  <a:spLocks noChangeShapeType="1"/>
                </p:cNvSpPr>
                <p:nvPr/>
              </p:nvSpPr>
              <p:spPr bwMode="auto">
                <a:xfrm>
                  <a:off x="7592571" y="4424363"/>
                  <a:ext cx="969908"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2981" name="Line 53"/>
                <p:cNvSpPr>
                  <a:spLocks noChangeShapeType="1"/>
                </p:cNvSpPr>
                <p:nvPr/>
              </p:nvSpPr>
              <p:spPr bwMode="auto">
                <a:xfrm>
                  <a:off x="866707" y="1893888"/>
                  <a:ext cx="969909"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2982" name="Line 54"/>
                <p:cNvSpPr>
                  <a:spLocks noChangeShapeType="1"/>
                </p:cNvSpPr>
                <p:nvPr/>
              </p:nvSpPr>
              <p:spPr bwMode="auto">
                <a:xfrm>
                  <a:off x="761938" y="2660650"/>
                  <a:ext cx="969909"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2983" name="Line 55"/>
                <p:cNvSpPr>
                  <a:spLocks noChangeShapeType="1"/>
                </p:cNvSpPr>
                <p:nvPr/>
              </p:nvSpPr>
              <p:spPr bwMode="auto">
                <a:xfrm>
                  <a:off x="671456" y="3311525"/>
                  <a:ext cx="969908"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2984" name="Line 56"/>
                <p:cNvSpPr>
                  <a:spLocks noChangeShapeType="1"/>
                </p:cNvSpPr>
                <p:nvPr/>
              </p:nvSpPr>
              <p:spPr bwMode="auto">
                <a:xfrm>
                  <a:off x="495253" y="4391025"/>
                  <a:ext cx="969909"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34838"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grpSp>
              <p:nvGrpSpPr>
                <p:cNvPr id="34839" name="Group 60"/>
                <p:cNvGrpSpPr>
                  <a:grpSpLocks/>
                </p:cNvGrpSpPr>
                <p:nvPr/>
              </p:nvGrpSpPr>
              <p:grpSpPr bwMode="auto">
                <a:xfrm>
                  <a:off x="5467350" y="588963"/>
                  <a:ext cx="703263" cy="958850"/>
                  <a:chOff x="2464" y="201"/>
                  <a:chExt cx="443" cy="604"/>
                </a:xfrm>
              </p:grpSpPr>
              <p:sp>
                <p:nvSpPr>
                  <p:cNvPr id="34886"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4887"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4888"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52995" name="Oval 67"/>
                <p:cNvSpPr>
                  <a:spLocks noChangeArrowheads="1"/>
                </p:cNvSpPr>
                <p:nvPr/>
              </p:nvSpPr>
              <p:spPr bwMode="auto">
                <a:xfrm>
                  <a:off x="6976655" y="3224213"/>
                  <a:ext cx="1966802" cy="739775"/>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252996" name="Oval 68"/>
                <p:cNvSpPr>
                  <a:spLocks noChangeArrowheads="1"/>
                </p:cNvSpPr>
                <p:nvPr/>
              </p:nvSpPr>
              <p:spPr bwMode="auto">
                <a:xfrm>
                  <a:off x="114274" y="3230563"/>
                  <a:ext cx="1911244" cy="727075"/>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34842" name="Text Box 69"/>
                <p:cNvSpPr txBox="1">
                  <a:spLocks noChangeArrowheads="1"/>
                </p:cNvSpPr>
                <p:nvPr/>
              </p:nvSpPr>
              <p:spPr bwMode="auto">
                <a:xfrm>
                  <a:off x="8720138" y="104775"/>
                  <a:ext cx="282434"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53001" name="Rectangle 73"/>
                <p:cNvSpPr>
                  <a:spLocks noChangeArrowheads="1"/>
                </p:cNvSpPr>
                <p:nvPr/>
              </p:nvSpPr>
              <p:spPr bwMode="auto">
                <a:xfrm>
                  <a:off x="8091018" y="6438900"/>
                  <a:ext cx="293654"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32</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grpSp>
              <p:nvGrpSpPr>
                <p:cNvPr id="34844" name="Group 69"/>
                <p:cNvGrpSpPr>
                  <a:grpSpLocks/>
                </p:cNvGrpSpPr>
                <p:nvPr/>
              </p:nvGrpSpPr>
              <p:grpSpPr bwMode="auto">
                <a:xfrm>
                  <a:off x="-57150" y="850900"/>
                  <a:ext cx="9532391" cy="5671286"/>
                  <a:chOff x="-57150" y="850900"/>
                  <a:chExt cx="9532391" cy="5671286"/>
                </a:xfrm>
              </p:grpSpPr>
              <p:grpSp>
                <p:nvGrpSpPr>
                  <p:cNvPr id="34854" name="Group 75"/>
                  <p:cNvGrpSpPr>
                    <a:grpSpLocks/>
                  </p:cNvGrpSpPr>
                  <p:nvPr/>
                </p:nvGrpSpPr>
                <p:grpSpPr bwMode="auto">
                  <a:xfrm>
                    <a:off x="2133601" y="2463801"/>
                    <a:ext cx="5403851" cy="3108327"/>
                    <a:chOff x="1344" y="1552"/>
                    <a:chExt cx="3404" cy="1958"/>
                  </a:xfrm>
                </p:grpSpPr>
                <p:grpSp>
                  <p:nvGrpSpPr>
                    <p:cNvPr id="34868" name="Group 76"/>
                    <p:cNvGrpSpPr>
                      <a:grpSpLocks/>
                    </p:cNvGrpSpPr>
                    <p:nvPr/>
                  </p:nvGrpSpPr>
                  <p:grpSpPr bwMode="auto">
                    <a:xfrm>
                      <a:off x="1344" y="1552"/>
                      <a:ext cx="3404" cy="1958"/>
                      <a:chOff x="1344" y="1552"/>
                      <a:chExt cx="3404" cy="1958"/>
                    </a:xfrm>
                  </p:grpSpPr>
                  <p:sp>
                    <p:nvSpPr>
                      <p:cNvPr id="34870"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4871"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4872"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4873"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4874"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4875"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4876"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4877"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96" name="Rectangle 85"/>
                      <p:cNvSpPr>
                        <a:spLocks noChangeArrowheads="1"/>
                      </p:cNvSpPr>
                      <p:nvPr/>
                    </p:nvSpPr>
                    <p:spPr bwMode="auto">
                      <a:xfrm rot="5246759">
                        <a:off x="2189" y="2317"/>
                        <a:ext cx="1290"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97" name="Rectangle 86"/>
                      <p:cNvSpPr>
                        <a:spLocks noChangeArrowheads="1"/>
                      </p:cNvSpPr>
                      <p:nvPr/>
                    </p:nvSpPr>
                    <p:spPr bwMode="auto">
                      <a:xfrm>
                        <a:off x="3422" y="3143"/>
                        <a:ext cx="1326"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izdkf'krokD;</a:t>
                        </a:r>
                      </a:p>
                    </p:txBody>
                  </p:sp>
                  <p:sp>
                    <p:nvSpPr>
                      <p:cNvPr id="98" name="Rectangle 87"/>
                      <p:cNvSpPr>
                        <a:spLocks noChangeArrowheads="1"/>
                      </p:cNvSpPr>
                      <p:nvPr/>
                    </p:nvSpPr>
                    <p:spPr bwMode="auto">
                      <a:xfrm rot="3267768">
                        <a:off x="1817" y="2453"/>
                        <a:ext cx="111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99" name="Rectangle 88"/>
                      <p:cNvSpPr>
                        <a:spLocks noChangeArrowheads="1"/>
                      </p:cNvSpPr>
                      <p:nvPr/>
                    </p:nvSpPr>
                    <p:spPr bwMode="auto">
                      <a:xfrm rot="20643327">
                        <a:off x="3426" y="2764"/>
                        <a:ext cx="90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if=;ka</a:t>
                        </a:r>
                      </a:p>
                    </p:txBody>
                  </p:sp>
                  <p:sp>
                    <p:nvSpPr>
                      <p:cNvPr id="100" name="Rectangle 89"/>
                      <p:cNvSpPr>
                        <a:spLocks noChangeArrowheads="1"/>
                      </p:cNvSpPr>
                      <p:nvPr/>
                    </p:nvSpPr>
                    <p:spPr bwMode="auto">
                      <a:xfrm rot="19276533">
                        <a:off x="2963" y="2315"/>
                        <a:ext cx="1672"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izsfjrksa ds dk;Z</a:t>
                        </a:r>
                      </a:p>
                    </p:txBody>
                  </p:sp>
                  <p:sp>
                    <p:nvSpPr>
                      <p:cNvPr id="101" name="Rectangle 90"/>
                      <p:cNvSpPr>
                        <a:spLocks noChangeArrowheads="1"/>
                      </p:cNvSpPr>
                      <p:nvPr/>
                    </p:nvSpPr>
                    <p:spPr bwMode="auto">
                      <a:xfrm rot="1755647">
                        <a:off x="1460" y="2684"/>
                        <a:ext cx="1190"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102" name="Rectangle 91"/>
                      <p:cNvSpPr>
                        <a:spLocks noChangeArrowheads="1"/>
                      </p:cNvSpPr>
                      <p:nvPr/>
                    </p:nvSpPr>
                    <p:spPr bwMode="auto">
                      <a:xfrm rot="240000">
                        <a:off x="1596" y="2998"/>
                        <a:ext cx="79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103" name="Rectangle 92"/>
                      <p:cNvSpPr>
                        <a:spLocks noChangeArrowheads="1"/>
                      </p:cNvSpPr>
                      <p:nvPr/>
                    </p:nvSpPr>
                    <p:spPr bwMode="auto">
                      <a:xfrm rot="18254599">
                        <a:off x="2895" y="2051"/>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87" name="Rectangle 93"/>
                    <p:cNvSpPr>
                      <a:spLocks noChangeArrowheads="1"/>
                    </p:cNvSpPr>
                    <p:nvPr/>
                  </p:nvSpPr>
                  <p:spPr bwMode="auto">
                    <a:xfrm rot="18254599">
                      <a:off x="2827" y="2104"/>
                      <a:ext cx="122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lqlekpkj</a:t>
                      </a:r>
                    </a:p>
                  </p:txBody>
                </p:sp>
              </p:grpSp>
              <p:sp>
                <p:nvSpPr>
                  <p:cNvPr id="73" name="Rectangle 10"/>
                  <p:cNvSpPr>
                    <a:spLocks noChangeArrowheads="1"/>
                  </p:cNvSpPr>
                  <p:nvPr/>
                </p:nvSpPr>
                <p:spPr bwMode="auto">
                  <a:xfrm>
                    <a:off x="400050" y="850900"/>
                    <a:ext cx="3112859" cy="766877"/>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400" b="1" dirty="0">
                        <a:ln>
                          <a:solidFill>
                            <a:srgbClr val="FFFF00"/>
                          </a:solidFill>
                        </a:ln>
                        <a:solidFill>
                          <a:srgbClr val="FFFF00"/>
                        </a:solidFill>
                        <a:latin typeface="Kruti Dev 010" pitchFamily="2" charset="0"/>
                        <a:ea typeface="ＭＳ Ｐゴシック" pitchFamily="-84" charset="-128"/>
                      </a:rPr>
                      <a:t>^^iqjkuk** fu;e</a:t>
                    </a:r>
                  </a:p>
                </p:txBody>
              </p:sp>
              <p:sp>
                <p:nvSpPr>
                  <p:cNvPr id="75" name="Rectangle 24"/>
                  <p:cNvSpPr>
                    <a:spLocks noChangeArrowheads="1"/>
                  </p:cNvSpPr>
                  <p:nvPr/>
                </p:nvSpPr>
                <p:spPr bwMode="auto">
                  <a:xfrm>
                    <a:off x="509588" y="3149600"/>
                    <a:ext cx="1136650" cy="950913"/>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lgn="ctr">
                      <a:tabLst>
                        <a:tab pos="460375" algn="l"/>
                      </a:tabLst>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O;oLFkk</a:t>
                    </a:r>
                  </a:p>
                  <a:p>
                    <a:pPr algn="ctr">
                      <a:tabLst>
                        <a:tab pos="460375" algn="l"/>
                      </a:tabLst>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nh xbZ</a:t>
                    </a:r>
                  </a:p>
                </p:txBody>
              </p:sp>
              <p:sp>
                <p:nvSpPr>
                  <p:cNvPr id="76" name="Rectangle 19"/>
                  <p:cNvSpPr>
                    <a:spLocks noChangeArrowheads="1"/>
                  </p:cNvSpPr>
                  <p:nvPr/>
                </p:nvSpPr>
                <p:spPr bwMode="auto">
                  <a:xfrm>
                    <a:off x="396875" y="2716213"/>
                    <a:ext cx="1731146"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bczh Hkk"kk esa</a:t>
                    </a:r>
                  </a:p>
                </p:txBody>
              </p:sp>
              <p:sp>
                <p:nvSpPr>
                  <p:cNvPr id="77" name="Rectangle 42"/>
                  <p:cNvSpPr>
                    <a:spLocks noChangeArrowheads="1"/>
                  </p:cNvSpPr>
                  <p:nvPr/>
                </p:nvSpPr>
                <p:spPr bwMode="auto">
                  <a:xfrm>
                    <a:off x="-57150" y="4491038"/>
                    <a:ext cx="19764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78" name="Rectangle 44"/>
                  <p:cNvSpPr>
                    <a:spLocks noChangeArrowheads="1"/>
                  </p:cNvSpPr>
                  <p:nvPr/>
                </p:nvSpPr>
                <p:spPr bwMode="auto">
                  <a:xfrm>
                    <a:off x="0" y="5405493"/>
                    <a:ext cx="2182539"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'kk'or vrhr</a:t>
                    </a:r>
                  </a:p>
                </p:txBody>
              </p:sp>
              <p:sp>
                <p:nvSpPr>
                  <p:cNvPr id="79" name="Rectangle 71"/>
                  <p:cNvSpPr>
                    <a:spLocks noChangeArrowheads="1"/>
                  </p:cNvSpPr>
                  <p:nvPr/>
                </p:nvSpPr>
                <p:spPr bwMode="auto">
                  <a:xfrm>
                    <a:off x="4459288" y="5445125"/>
                    <a:ext cx="2333625" cy="95154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2800" b="1" dirty="0" smtClean="0">
                        <a:ln>
                          <a:solidFill>
                            <a:srgbClr val="00FFFF"/>
                          </a:solidFill>
                        </a:ln>
                        <a:solidFill>
                          <a:srgbClr val="00FFFF"/>
                        </a:solidFill>
                        <a:latin typeface="Kruti Dev 010" pitchFamily="2" charset="0"/>
                        <a:ea typeface="ＭＳ Ｐゴシック" charset="0"/>
                        <a:cs typeface="ＭＳ Ｐゴシック" charset="0"/>
                      </a:rPr>
                      <a:t>2</a:t>
                    </a:r>
                    <a:r>
                      <a:rPr lang="en-US" sz="2800" b="1" dirty="0" smtClean="0">
                        <a:ln>
                          <a:solidFill>
                            <a:srgbClr val="00FFFF"/>
                          </a:solidFill>
                        </a:ln>
                        <a:solidFill>
                          <a:srgbClr val="00FFFF"/>
                        </a:solidFill>
                        <a:latin typeface="Kruti Dev 010"/>
                        <a:ea typeface="ＭＳ Ｐゴシック" charset="0"/>
                        <a:cs typeface="ＭＳ Ｐゴシック" charset="0"/>
                      </a:rPr>
                      <a:t>„</a:t>
                    </a:r>
                    <a:r>
                      <a:rPr lang="en-US" sz="2800" b="1" dirty="0" smtClean="0">
                        <a:ln>
                          <a:solidFill>
                            <a:srgbClr val="00FFFF"/>
                          </a:solidFill>
                        </a:ln>
                        <a:solidFill>
                          <a:srgbClr val="00FFFF"/>
                        </a:solidFill>
                        <a:latin typeface="Kruti Dev 010" pitchFamily="2" charset="0"/>
                        <a:ea typeface="ＭＳ Ｐゴシック" charset="0"/>
                        <a:cs typeface="ＭＳ Ｐゴシック" charset="0"/>
                      </a:rPr>
                      <a:t>VsyhLdksi</a:t>
                    </a:r>
                    <a:endParaRPr lang="en-US" sz="2800" b="1" dirty="0">
                      <a:ln>
                        <a:solidFill>
                          <a:srgbClr val="00FFFF"/>
                        </a:solidFill>
                      </a:ln>
                      <a:solidFill>
                        <a:srgbClr val="00FFFF"/>
                      </a:solidFill>
                      <a:latin typeface="Kruti Dev 010" pitchFamily="2" charset="0"/>
                      <a:ea typeface="ＭＳ Ｐゴシック" charset="0"/>
                      <a:cs typeface="ＭＳ Ｐゴシック" charset="0"/>
                    </a:endParaRPr>
                  </a:p>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ƒ</a:t>
                    </a:r>
                    <a:r>
                      <a:rPr lang="en-US" sz="2800" b="1" dirty="0" smtClean="0">
                        <a:ln>
                          <a:solidFill>
                            <a:srgbClr val="00FFFF"/>
                          </a:solidFill>
                        </a:ln>
                        <a:solidFill>
                          <a:srgbClr val="00FFFF"/>
                        </a:solidFill>
                        <a:latin typeface="Kruti Dev 010" pitchFamily="2" charset="0"/>
                        <a:ea typeface="ＭＳ Ｐゴシック" charset="0"/>
                        <a:cs typeface="ＭＳ Ｐゴシック" charset="0"/>
                      </a:rPr>
                      <a:t> </a:t>
                    </a:r>
                    <a:r>
                      <a:rPr lang="en-US" sz="2800" b="1" dirty="0">
                        <a:ln>
                          <a:solidFill>
                            <a:srgbClr val="00FFFF"/>
                          </a:solidFill>
                        </a:ln>
                        <a:solidFill>
                          <a:srgbClr val="00FFFF"/>
                        </a:solidFill>
                        <a:latin typeface="Kruti Dev 010" pitchFamily="2" charset="0"/>
                        <a:ea typeface="ＭＳ Ｐゴシック" charset="0"/>
                        <a:cs typeface="ＭＳ Ｐゴシック" charset="0"/>
                      </a:rPr>
                      <a:t>ekbØksLdksi</a:t>
                    </a:r>
                  </a:p>
                </p:txBody>
              </p:sp>
              <p:sp>
                <p:nvSpPr>
                  <p:cNvPr id="80" name="Rectangle 9"/>
                  <p:cNvSpPr>
                    <a:spLocks noChangeArrowheads="1"/>
                  </p:cNvSpPr>
                  <p:nvPr/>
                </p:nvSpPr>
                <p:spPr bwMode="auto">
                  <a:xfrm>
                    <a:off x="5929631" y="900113"/>
                    <a:ext cx="3213841" cy="766877"/>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400" b="1" dirty="0">
                        <a:ln>
                          <a:solidFill>
                            <a:srgbClr val="FFFF00"/>
                          </a:solidFill>
                        </a:ln>
                        <a:solidFill>
                          <a:srgbClr val="FFFF00"/>
                        </a:solidFill>
                        <a:latin typeface="Kruti Dev 010" pitchFamily="2" charset="0"/>
                        <a:ea typeface="ＭＳ Ｐゴシック" pitchFamily="-84" charset="-128"/>
                      </a:rPr>
                      <a:t>  </a:t>
                    </a:r>
                    <a:r>
                      <a:rPr lang="en-US" altLang="en-US" sz="4400" b="1" dirty="0">
                        <a:ln>
                          <a:solidFill>
                            <a:srgbClr val="FFFF00"/>
                          </a:solidFill>
                        </a:ln>
                        <a:solidFill>
                          <a:srgbClr val="FFFF00"/>
                        </a:solidFill>
                        <a:latin typeface="Kruti Dev 010" pitchFamily="2" charset="0"/>
                        <a:ea typeface="ＭＳ Ｐゴシック" pitchFamily="-84" charset="-128"/>
                      </a:rPr>
                      <a:t>^^u;k** fu;e</a:t>
                    </a:r>
                    <a:endParaRPr lang="en-US" sz="4400" b="1" dirty="0">
                      <a:ln>
                        <a:solidFill>
                          <a:srgbClr val="FFFF00"/>
                        </a:solidFill>
                      </a:ln>
                      <a:solidFill>
                        <a:srgbClr val="FFFF00"/>
                      </a:solidFill>
                      <a:latin typeface="Kruti Dev 010" pitchFamily="2" charset="0"/>
                      <a:ea typeface="ＭＳ Ｐゴシック" pitchFamily="-84" charset="-128"/>
                    </a:endParaRPr>
                  </a:p>
                </p:txBody>
              </p:sp>
              <p:sp>
                <p:nvSpPr>
                  <p:cNvPr id="82" name="Rectangle 23"/>
                  <p:cNvSpPr>
                    <a:spLocks noChangeArrowheads="1"/>
                  </p:cNvSpPr>
                  <p:nvPr/>
                </p:nvSpPr>
                <p:spPr bwMode="auto">
                  <a:xfrm>
                    <a:off x="7356475" y="3162300"/>
                    <a:ext cx="1391328" cy="95154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vuqxzg</a:t>
                    </a:r>
                  </a:p>
                  <a:p>
                    <a:pPr algn="ctr">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fn;k x;k</a:t>
                    </a:r>
                  </a:p>
                </p:txBody>
              </p:sp>
              <p:sp>
                <p:nvSpPr>
                  <p:cNvPr id="83" name="Rectangle 20"/>
                  <p:cNvSpPr>
                    <a:spLocks noChangeArrowheads="1"/>
                  </p:cNvSpPr>
                  <p:nvPr/>
                </p:nvSpPr>
                <p:spPr bwMode="auto">
                  <a:xfrm>
                    <a:off x="7188200" y="2716213"/>
                    <a:ext cx="2048523"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;wukuh Hkk"kk esa</a:t>
                    </a:r>
                  </a:p>
                </p:txBody>
              </p:sp>
              <p:sp>
                <p:nvSpPr>
                  <p:cNvPr id="84" name="Rectangle 43"/>
                  <p:cNvSpPr>
                    <a:spLocks noChangeArrowheads="1"/>
                  </p:cNvSpPr>
                  <p:nvPr/>
                </p:nvSpPr>
                <p:spPr bwMode="auto">
                  <a:xfrm>
                    <a:off x="7586116" y="4489067"/>
                    <a:ext cx="1889125"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85" name="Rectangle 45"/>
                  <p:cNvSpPr>
                    <a:spLocks noChangeArrowheads="1"/>
                  </p:cNvSpPr>
                  <p:nvPr/>
                </p:nvSpPr>
                <p:spPr bwMode="auto">
                  <a:xfrm>
                    <a:off x="7005419" y="5447533"/>
                    <a:ext cx="2138581" cy="107465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'kk'or Hkfo";</a:t>
                    </a:r>
                  </a:p>
                </p:txBody>
              </p:sp>
            </p:grpSp>
            <p:grpSp>
              <p:nvGrpSpPr>
                <p:cNvPr id="34845" name="Group 64"/>
                <p:cNvGrpSpPr>
                  <a:grpSpLocks/>
                </p:cNvGrpSpPr>
                <p:nvPr/>
              </p:nvGrpSpPr>
              <p:grpSpPr bwMode="auto">
                <a:xfrm>
                  <a:off x="1166649" y="3882806"/>
                  <a:ext cx="6403975" cy="2355850"/>
                  <a:chOff x="576" y="2166"/>
                  <a:chExt cx="4034" cy="1484"/>
                </a:xfrm>
              </p:grpSpPr>
              <p:sp>
                <p:nvSpPr>
                  <p:cNvPr id="252993" name="Line 65"/>
                  <p:cNvSpPr>
                    <a:spLocks noChangeShapeType="1"/>
                  </p:cNvSpPr>
                  <p:nvPr/>
                </p:nvSpPr>
                <p:spPr bwMode="auto">
                  <a:xfrm flipH="1" flipV="1">
                    <a:off x="576" y="2171"/>
                    <a:ext cx="1695" cy="1479"/>
                  </a:xfrm>
                  <a:prstGeom prst="line">
                    <a:avLst/>
                  </a:prstGeom>
                  <a:noFill/>
                  <a:ln w="301625">
                    <a:solidFill>
                      <a:srgbClr val="0BFF0B"/>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2994" name="Line 66"/>
                  <p:cNvSpPr>
                    <a:spLocks noChangeShapeType="1"/>
                  </p:cNvSpPr>
                  <p:nvPr/>
                </p:nvSpPr>
                <p:spPr bwMode="auto">
                  <a:xfrm flipV="1">
                    <a:off x="2157" y="2166"/>
                    <a:ext cx="2453" cy="1479"/>
                  </a:xfrm>
                  <a:prstGeom prst="line">
                    <a:avLst/>
                  </a:prstGeom>
                  <a:noFill/>
                  <a:ln w="301625">
                    <a:solidFill>
                      <a:srgbClr val="0BFF0B"/>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sp>
              <p:nvSpPr>
                <p:cNvPr id="108" name="Rectangle 58"/>
                <p:cNvSpPr>
                  <a:spLocks noChangeArrowheads="1"/>
                </p:cNvSpPr>
                <p:nvPr/>
              </p:nvSpPr>
              <p:spPr bwMode="auto">
                <a:xfrm>
                  <a:off x="1597025" y="5768975"/>
                  <a:ext cx="24209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ekbØksLdksi</a:t>
                  </a:r>
                </a:p>
              </p:txBody>
            </p:sp>
            <p:grpSp>
              <p:nvGrpSpPr>
                <p:cNvPr id="34847" name="Group 85"/>
                <p:cNvGrpSpPr>
                  <a:grpSpLocks/>
                </p:cNvGrpSpPr>
                <p:nvPr/>
              </p:nvGrpSpPr>
              <p:grpSpPr bwMode="auto">
                <a:xfrm>
                  <a:off x="3121574" y="826470"/>
                  <a:ext cx="2297112" cy="1264179"/>
                  <a:chOff x="9175532" y="1714590"/>
                  <a:chExt cx="2297112" cy="1264179"/>
                </a:xfrm>
              </p:grpSpPr>
              <p:sp>
                <p:nvSpPr>
                  <p:cNvPr id="90"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CC66"/>
                        </a:solidFill>
                        <a:latin typeface="Kruti Dev 010" pitchFamily="2" charset="0"/>
                        <a:ea typeface="+mn-ea"/>
                      </a:rPr>
                      <a:t>,d fo"k; %</a:t>
                    </a:r>
                  </a:p>
                </p:txBody>
              </p:sp>
              <p:sp>
                <p:nvSpPr>
                  <p:cNvPr id="91"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FFFF00"/>
                          </a:solidFill>
                        </a:ln>
                        <a:solidFill>
                          <a:srgbClr val="FFCC66"/>
                        </a:solidFill>
                        <a:latin typeface="Kruti Dev 010" pitchFamily="2" charset="0"/>
                        <a:ea typeface="+mn-ea"/>
                      </a:rPr>
                      <a:t>ijes'oj dh efgek</a:t>
                    </a:r>
                  </a:p>
                </p:txBody>
              </p:sp>
            </p:grpSp>
          </p:grpSp>
          <p:sp>
            <p:nvSpPr>
              <p:cNvPr id="86" name="Rectangle 85"/>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94" name="Rectangle 4"/>
            <p:cNvSpPr>
              <a:spLocks noChangeArrowheads="1"/>
            </p:cNvSpPr>
            <p:nvPr/>
          </p:nvSpPr>
          <p:spPr bwMode="auto">
            <a:xfrm>
              <a:off x="3426312"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smtClean="0">
                  <a:ln>
                    <a:solidFill>
                      <a:srgbClr val="FFFF00"/>
                    </a:solidFill>
                  </a:ln>
                  <a:solidFill>
                    <a:srgbClr val="FFFF00"/>
                  </a:solidFill>
                  <a:latin typeface="Kruti Dev 010"/>
                  <a:ea typeface="+mn-ea"/>
                </a:rPr>
                <a:t>ƒˆŒŒ</a:t>
              </a:r>
              <a:r>
                <a:rPr lang="en-US" sz="3200" b="1" dirty="0" smtClean="0">
                  <a:ln>
                    <a:solidFill>
                      <a:srgbClr val="FFFF00"/>
                    </a:solidFill>
                  </a:ln>
                  <a:solidFill>
                    <a:srgbClr val="FFFF00"/>
                  </a:solidFill>
                  <a:latin typeface="Kruti Dev 010"/>
                  <a:ea typeface="+mn-ea"/>
                </a:rPr>
                <a:t> </a:t>
              </a:r>
              <a:r>
                <a:rPr lang="en-US" sz="3200" b="1" dirty="0" err="1" smtClean="0">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104" name="Rectangle 5"/>
            <p:cNvSpPr>
              <a:spLocks noChangeArrowheads="1"/>
            </p:cNvSpPr>
            <p:nvPr/>
          </p:nvSpPr>
          <p:spPr bwMode="auto">
            <a:xfrm>
              <a:off x="3356908" y="452972"/>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smtClean="0">
                  <a:ln>
                    <a:solidFill>
                      <a:srgbClr val="FFFF00"/>
                    </a:solidFill>
                  </a:ln>
                  <a:solidFill>
                    <a:srgbClr val="FFFF00"/>
                  </a:solidFill>
                  <a:latin typeface="Kruti Dev 010" pitchFamily="2" charset="0"/>
                  <a:ea typeface="+mn-ea"/>
                </a:rPr>
                <a:t>†</a:t>
              </a:r>
              <a:r>
                <a:rPr lang="en-US" sz="2800" b="1" dirty="0" smtClean="0">
                  <a:ln>
                    <a:solidFill>
                      <a:srgbClr val="FFFF00"/>
                    </a:solidFill>
                  </a:ln>
                  <a:solidFill>
                    <a:srgbClr val="FFFF00"/>
                  </a:solidFill>
                  <a:latin typeface="Kruti Dev 010"/>
                  <a:ea typeface="+mn-ea"/>
                </a:rPr>
                <a:t>Œ</a:t>
              </a:r>
              <a:r>
                <a:rPr lang="en-US" sz="2800" b="1" dirty="0" smtClean="0">
                  <a:ln>
                    <a:solidFill>
                      <a:srgbClr val="FFFF00"/>
                    </a:solidFill>
                  </a:ln>
                  <a:solidFill>
                    <a:srgbClr val="FFFF00"/>
                  </a:solidFill>
                  <a:latin typeface="Kruti Dev 010" pitchFamily="2" charset="0"/>
                  <a:ea typeface="+mn-ea"/>
                </a:rPr>
                <a:t> </a:t>
              </a:r>
              <a:r>
                <a:rPr lang="en-US" sz="2800" b="1" dirty="0">
                  <a:ln>
                    <a:solidFill>
                      <a:srgbClr val="FFFF00"/>
                    </a:solidFill>
                  </a:ln>
                  <a:solidFill>
                    <a:srgbClr val="FFFF00"/>
                  </a:solidFill>
                  <a:latin typeface="Kruti Dev 010" pitchFamily="2" charset="0"/>
                  <a:ea typeface="+mn-ea"/>
                </a:rPr>
                <a:t>ys[kd</a:t>
              </a:r>
            </a:p>
          </p:txBody>
        </p:sp>
        <p:sp>
          <p:nvSpPr>
            <p:cNvPr id="105" name="Rectangle 16"/>
            <p:cNvSpPr>
              <a:spLocks noChangeArrowheads="1"/>
            </p:cNvSpPr>
            <p:nvPr/>
          </p:nvSpPr>
          <p:spPr bwMode="auto">
            <a:xfrm>
              <a:off x="312738" y="2030413"/>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106"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p>
          </p:txBody>
        </p:sp>
      </p:gr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346075" y="104775"/>
            <a:ext cx="9727035" cy="6753225"/>
            <a:chOff x="-346075" y="104775"/>
            <a:chExt cx="9727035" cy="6753225"/>
          </a:xfrm>
        </p:grpSpPr>
        <p:sp>
          <p:nvSpPr>
            <p:cNvPr id="253974"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nvGrpSpPr>
            <p:cNvPr id="35843" name="Group 90"/>
            <p:cNvGrpSpPr>
              <a:grpSpLocks/>
            </p:cNvGrpSpPr>
            <p:nvPr/>
          </p:nvGrpSpPr>
          <p:grpSpPr bwMode="auto">
            <a:xfrm>
              <a:off x="-101600" y="104775"/>
              <a:ext cx="9482560" cy="6580346"/>
              <a:chOff x="-101600" y="104775"/>
              <a:chExt cx="9482247" cy="6580346"/>
            </a:xfrm>
          </p:grpSpPr>
          <p:sp>
            <p:nvSpPr>
              <p:cNvPr id="35844"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5845"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5846"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53963" name="Rectangle 11"/>
              <p:cNvSpPr>
                <a:spLocks noChangeArrowheads="1"/>
              </p:cNvSpPr>
              <p:nvPr/>
            </p:nvSpPr>
            <p:spPr bwMode="auto">
              <a:xfrm>
                <a:off x="114293" y="939800"/>
                <a:ext cx="817535"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3964" name="Rectangle 12"/>
              <p:cNvSpPr>
                <a:spLocks noChangeArrowheads="1"/>
              </p:cNvSpPr>
              <p:nvPr/>
            </p:nvSpPr>
            <p:spPr bwMode="auto">
              <a:xfrm>
                <a:off x="5930696" y="939800"/>
                <a:ext cx="817535"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3965" name="Rectangle 13"/>
              <p:cNvSpPr>
                <a:spLocks noChangeArrowheads="1"/>
              </p:cNvSpPr>
              <p:nvPr/>
            </p:nvSpPr>
            <p:spPr bwMode="auto">
              <a:xfrm>
                <a:off x="-101600" y="1752600"/>
                <a:ext cx="817535"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3966" name="Rectangle 14"/>
              <p:cNvSpPr>
                <a:spLocks noChangeArrowheads="1"/>
              </p:cNvSpPr>
              <p:nvPr/>
            </p:nvSpPr>
            <p:spPr bwMode="auto">
              <a:xfrm>
                <a:off x="5933871" y="1762125"/>
                <a:ext cx="817535"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3969" name="Rectangle 17"/>
              <p:cNvSpPr>
                <a:spLocks noChangeArrowheads="1"/>
              </p:cNvSpPr>
              <p:nvPr/>
            </p:nvSpPr>
            <p:spPr bwMode="auto">
              <a:xfrm>
                <a:off x="6397405" y="2317750"/>
                <a:ext cx="817535"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3970" name="Rectangle 18"/>
              <p:cNvSpPr>
                <a:spLocks noChangeArrowheads="1"/>
              </p:cNvSpPr>
              <p:nvPr/>
            </p:nvSpPr>
            <p:spPr bwMode="auto">
              <a:xfrm>
                <a:off x="50795" y="2357438"/>
                <a:ext cx="817535"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3973" name="Rectangle 21"/>
              <p:cNvSpPr>
                <a:spLocks noChangeArrowheads="1"/>
              </p:cNvSpPr>
              <p:nvPr/>
            </p:nvSpPr>
            <p:spPr bwMode="auto">
              <a:xfrm>
                <a:off x="6205325" y="3141663"/>
                <a:ext cx="817534"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54001" name="Line 49"/>
              <p:cNvSpPr>
                <a:spLocks noChangeShapeType="1"/>
              </p:cNvSpPr>
              <p:nvPr/>
            </p:nvSpPr>
            <p:spPr bwMode="auto">
              <a:xfrm>
                <a:off x="7135568" y="1884363"/>
                <a:ext cx="969929"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4002" name="Line 50"/>
              <p:cNvSpPr>
                <a:spLocks noChangeShapeType="1"/>
              </p:cNvSpPr>
              <p:nvPr/>
            </p:nvSpPr>
            <p:spPr bwMode="auto">
              <a:xfrm>
                <a:off x="7345111" y="2651125"/>
                <a:ext cx="969929"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4003" name="Line 51"/>
              <p:cNvSpPr>
                <a:spLocks noChangeShapeType="1"/>
              </p:cNvSpPr>
              <p:nvPr/>
            </p:nvSpPr>
            <p:spPr bwMode="auto">
              <a:xfrm>
                <a:off x="7440358" y="3316288"/>
                <a:ext cx="969929"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4004" name="Line 52"/>
              <p:cNvSpPr>
                <a:spLocks noChangeShapeType="1"/>
              </p:cNvSpPr>
              <p:nvPr/>
            </p:nvSpPr>
            <p:spPr bwMode="auto">
              <a:xfrm>
                <a:off x="7592753" y="4424363"/>
                <a:ext cx="969929"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4005" name="Line 53"/>
              <p:cNvSpPr>
                <a:spLocks noChangeShapeType="1"/>
              </p:cNvSpPr>
              <p:nvPr/>
            </p:nvSpPr>
            <p:spPr bwMode="auto">
              <a:xfrm>
                <a:off x="866742" y="1893888"/>
                <a:ext cx="969930"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4006" name="Line 54"/>
              <p:cNvSpPr>
                <a:spLocks noChangeShapeType="1"/>
              </p:cNvSpPr>
              <p:nvPr/>
            </p:nvSpPr>
            <p:spPr bwMode="auto">
              <a:xfrm>
                <a:off x="761971" y="2660650"/>
                <a:ext cx="969930"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4007" name="Line 55"/>
              <p:cNvSpPr>
                <a:spLocks noChangeShapeType="1"/>
              </p:cNvSpPr>
              <p:nvPr/>
            </p:nvSpPr>
            <p:spPr bwMode="auto">
              <a:xfrm>
                <a:off x="671487" y="3311525"/>
                <a:ext cx="969929"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4008" name="Line 56"/>
              <p:cNvSpPr>
                <a:spLocks noChangeShapeType="1"/>
              </p:cNvSpPr>
              <p:nvPr/>
            </p:nvSpPr>
            <p:spPr bwMode="auto">
              <a:xfrm>
                <a:off x="495280" y="4391025"/>
                <a:ext cx="969930"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35862"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grpSp>
            <p:nvGrpSpPr>
              <p:cNvPr id="35863" name="Group 60"/>
              <p:cNvGrpSpPr>
                <a:grpSpLocks/>
              </p:cNvGrpSpPr>
              <p:nvPr/>
            </p:nvGrpSpPr>
            <p:grpSpPr bwMode="auto">
              <a:xfrm>
                <a:off x="5467350" y="588963"/>
                <a:ext cx="703263" cy="958850"/>
                <a:chOff x="2464" y="201"/>
                <a:chExt cx="443" cy="604"/>
              </a:xfrm>
            </p:grpSpPr>
            <p:sp>
              <p:nvSpPr>
                <p:cNvPr id="35910"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5911"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5912"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54019" name="Oval 67"/>
              <p:cNvSpPr>
                <a:spLocks noChangeArrowheads="1"/>
              </p:cNvSpPr>
              <p:nvPr/>
            </p:nvSpPr>
            <p:spPr bwMode="auto">
              <a:xfrm>
                <a:off x="6814904" y="3590925"/>
                <a:ext cx="2328783" cy="665163"/>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254020" name="Oval 68"/>
              <p:cNvSpPr>
                <a:spLocks noChangeArrowheads="1"/>
              </p:cNvSpPr>
              <p:nvPr/>
            </p:nvSpPr>
            <p:spPr bwMode="auto">
              <a:xfrm>
                <a:off x="107943" y="3652838"/>
                <a:ext cx="1925573" cy="566737"/>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35866" name="Text Box 69"/>
              <p:cNvSpPr txBox="1">
                <a:spLocks noChangeArrowheads="1"/>
              </p:cNvSpPr>
              <p:nvPr/>
            </p:nvSpPr>
            <p:spPr bwMode="auto">
              <a:xfrm>
                <a:off x="8720138" y="104775"/>
                <a:ext cx="28244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54025" name="Rectangle 73"/>
              <p:cNvSpPr>
                <a:spLocks noChangeArrowheads="1"/>
              </p:cNvSpPr>
              <p:nvPr/>
            </p:nvSpPr>
            <p:spPr bwMode="auto">
              <a:xfrm>
                <a:off x="8091211" y="6438900"/>
                <a:ext cx="29366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33</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grpSp>
            <p:nvGrpSpPr>
              <p:cNvPr id="35868" name="Group 69"/>
              <p:cNvGrpSpPr>
                <a:grpSpLocks/>
              </p:cNvGrpSpPr>
              <p:nvPr/>
            </p:nvGrpSpPr>
            <p:grpSpPr bwMode="auto">
              <a:xfrm>
                <a:off x="-85725" y="850900"/>
                <a:ext cx="9466372" cy="5668878"/>
                <a:chOff x="-85725" y="850900"/>
                <a:chExt cx="9466372" cy="5668878"/>
              </a:xfrm>
            </p:grpSpPr>
            <p:grpSp>
              <p:nvGrpSpPr>
                <p:cNvPr id="35878" name="Group 75"/>
                <p:cNvGrpSpPr>
                  <a:grpSpLocks/>
                </p:cNvGrpSpPr>
                <p:nvPr/>
              </p:nvGrpSpPr>
              <p:grpSpPr bwMode="auto">
                <a:xfrm>
                  <a:off x="2133601" y="2468563"/>
                  <a:ext cx="5403851" cy="3103564"/>
                  <a:chOff x="1344" y="1555"/>
                  <a:chExt cx="3404" cy="1955"/>
                </a:xfrm>
              </p:grpSpPr>
              <p:grpSp>
                <p:nvGrpSpPr>
                  <p:cNvPr id="35892" name="Group 76"/>
                  <p:cNvGrpSpPr>
                    <a:grpSpLocks/>
                  </p:cNvGrpSpPr>
                  <p:nvPr/>
                </p:nvGrpSpPr>
                <p:grpSpPr bwMode="auto">
                  <a:xfrm>
                    <a:off x="1344" y="1555"/>
                    <a:ext cx="3404" cy="1955"/>
                    <a:chOff x="1344" y="1555"/>
                    <a:chExt cx="3404" cy="1955"/>
                  </a:xfrm>
                </p:grpSpPr>
                <p:sp>
                  <p:nvSpPr>
                    <p:cNvPr id="35894"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5895"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5896"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5897"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5898"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5899"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5900"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5901"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96" name="Rectangle 85"/>
                    <p:cNvSpPr>
                      <a:spLocks noChangeArrowheads="1"/>
                    </p:cNvSpPr>
                    <p:nvPr/>
                  </p:nvSpPr>
                  <p:spPr bwMode="auto">
                    <a:xfrm rot="5246759">
                      <a:off x="2189" y="2317"/>
                      <a:ext cx="1290"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97" name="Rectangle 86"/>
                    <p:cNvSpPr>
                      <a:spLocks noChangeArrowheads="1"/>
                    </p:cNvSpPr>
                    <p:nvPr/>
                  </p:nvSpPr>
                  <p:spPr bwMode="auto">
                    <a:xfrm>
                      <a:off x="3422" y="3143"/>
                      <a:ext cx="1326"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izdkf'krokD;</a:t>
                      </a:r>
                    </a:p>
                  </p:txBody>
                </p:sp>
                <p:sp>
                  <p:nvSpPr>
                    <p:cNvPr id="98" name="Rectangle 87"/>
                    <p:cNvSpPr>
                      <a:spLocks noChangeArrowheads="1"/>
                    </p:cNvSpPr>
                    <p:nvPr/>
                  </p:nvSpPr>
                  <p:spPr bwMode="auto">
                    <a:xfrm rot="3267768">
                      <a:off x="1817" y="2453"/>
                      <a:ext cx="111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99" name="Rectangle 88"/>
                    <p:cNvSpPr>
                      <a:spLocks noChangeArrowheads="1"/>
                    </p:cNvSpPr>
                    <p:nvPr/>
                  </p:nvSpPr>
                  <p:spPr bwMode="auto">
                    <a:xfrm rot="20643327">
                      <a:off x="3426" y="2764"/>
                      <a:ext cx="90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if=;ka</a:t>
                      </a:r>
                    </a:p>
                  </p:txBody>
                </p:sp>
                <p:sp>
                  <p:nvSpPr>
                    <p:cNvPr id="100" name="Rectangle 89"/>
                    <p:cNvSpPr>
                      <a:spLocks noChangeArrowheads="1"/>
                    </p:cNvSpPr>
                    <p:nvPr/>
                  </p:nvSpPr>
                  <p:spPr bwMode="auto">
                    <a:xfrm rot="19276533">
                      <a:off x="3043" y="2265"/>
                      <a:ext cx="1672"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wrap="square"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izsfjrksa ds dk;Z</a:t>
                      </a:r>
                    </a:p>
                  </p:txBody>
                </p:sp>
                <p:sp>
                  <p:nvSpPr>
                    <p:cNvPr id="101" name="Rectangle 90"/>
                    <p:cNvSpPr>
                      <a:spLocks noChangeArrowheads="1"/>
                    </p:cNvSpPr>
                    <p:nvPr/>
                  </p:nvSpPr>
                  <p:spPr bwMode="auto">
                    <a:xfrm rot="1755647">
                      <a:off x="1460" y="2684"/>
                      <a:ext cx="1190"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102" name="Rectangle 91"/>
                    <p:cNvSpPr>
                      <a:spLocks noChangeArrowheads="1"/>
                    </p:cNvSpPr>
                    <p:nvPr/>
                  </p:nvSpPr>
                  <p:spPr bwMode="auto">
                    <a:xfrm rot="240000">
                      <a:off x="1595" y="3008"/>
                      <a:ext cx="1085"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103" name="Rectangle 92"/>
                    <p:cNvSpPr>
                      <a:spLocks noChangeArrowheads="1"/>
                    </p:cNvSpPr>
                    <p:nvPr/>
                  </p:nvSpPr>
                  <p:spPr bwMode="auto">
                    <a:xfrm rot="18254599">
                      <a:off x="2895" y="2051"/>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87" name="Rectangle 93"/>
                  <p:cNvSpPr>
                    <a:spLocks noChangeArrowheads="1"/>
                  </p:cNvSpPr>
                  <p:nvPr/>
                </p:nvSpPr>
                <p:spPr bwMode="auto">
                  <a:xfrm rot="18254599">
                    <a:off x="2827" y="2104"/>
                    <a:ext cx="122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lqlekpkj</a:t>
                    </a:r>
                  </a:p>
                </p:txBody>
              </p:sp>
            </p:grpSp>
            <p:sp>
              <p:nvSpPr>
                <p:cNvPr id="73" name="Rectangle 10"/>
                <p:cNvSpPr>
                  <a:spLocks noChangeArrowheads="1"/>
                </p:cNvSpPr>
                <p:nvPr/>
              </p:nvSpPr>
              <p:spPr bwMode="auto">
                <a:xfrm>
                  <a:off x="400050" y="850900"/>
                  <a:ext cx="2848440"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^^iqjkuk** fu;e</a:t>
                  </a:r>
                </a:p>
              </p:txBody>
            </p:sp>
            <p:sp>
              <p:nvSpPr>
                <p:cNvPr id="75" name="Rectangle 24"/>
                <p:cNvSpPr>
                  <a:spLocks noChangeArrowheads="1"/>
                </p:cNvSpPr>
                <p:nvPr/>
              </p:nvSpPr>
              <p:spPr bwMode="auto">
                <a:xfrm>
                  <a:off x="509588" y="3291490"/>
                  <a:ext cx="1136650" cy="950913"/>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lgn="ctr">
                    <a:tabLst>
                      <a:tab pos="460375" algn="l"/>
                    </a:tabLst>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O;oLFkk</a:t>
                  </a:r>
                </a:p>
                <a:p>
                  <a:pPr algn="ctr">
                    <a:tabLst>
                      <a:tab pos="460375" algn="l"/>
                    </a:tabLst>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nh xbZ</a:t>
                  </a:r>
                </a:p>
              </p:txBody>
            </p:sp>
            <p:sp>
              <p:nvSpPr>
                <p:cNvPr id="76" name="Rectangle 19"/>
                <p:cNvSpPr>
                  <a:spLocks noChangeArrowheads="1"/>
                </p:cNvSpPr>
                <p:nvPr/>
              </p:nvSpPr>
              <p:spPr bwMode="auto">
                <a:xfrm>
                  <a:off x="381109" y="2731978"/>
                  <a:ext cx="1731183"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bczh Hkk"kk esa</a:t>
                  </a:r>
                </a:p>
              </p:txBody>
            </p:sp>
            <p:sp>
              <p:nvSpPr>
                <p:cNvPr id="77" name="Rectangle 42"/>
                <p:cNvSpPr>
                  <a:spLocks noChangeArrowheads="1"/>
                </p:cNvSpPr>
                <p:nvPr/>
              </p:nvSpPr>
              <p:spPr bwMode="auto">
                <a:xfrm>
                  <a:off x="-57150" y="4491038"/>
                  <a:ext cx="19764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78" name="Rectangle 44"/>
                <p:cNvSpPr>
                  <a:spLocks noChangeArrowheads="1"/>
                </p:cNvSpPr>
                <p:nvPr/>
              </p:nvSpPr>
              <p:spPr bwMode="auto">
                <a:xfrm>
                  <a:off x="-85725" y="5184775"/>
                  <a:ext cx="2292897"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'kk'or vrhr</a:t>
                  </a:r>
                </a:p>
              </p:txBody>
            </p:sp>
            <p:sp>
              <p:nvSpPr>
                <p:cNvPr id="79" name="Rectangle 71"/>
                <p:cNvSpPr>
                  <a:spLocks noChangeArrowheads="1"/>
                </p:cNvSpPr>
                <p:nvPr/>
              </p:nvSpPr>
              <p:spPr bwMode="auto">
                <a:xfrm>
                  <a:off x="4459288" y="5445125"/>
                  <a:ext cx="2333625" cy="107465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a:t>
                  </a:r>
                  <a:r>
                    <a:rPr lang="en-US" sz="3200" b="1" dirty="0" smtClean="0">
                      <a:ln>
                        <a:solidFill>
                          <a:srgbClr val="00FFFF"/>
                        </a:solidFill>
                      </a:ln>
                      <a:solidFill>
                        <a:srgbClr val="00FFFF"/>
                      </a:solidFill>
                      <a:latin typeface="Kruti Dev 010" pitchFamily="2" charset="0"/>
                      <a:ea typeface="ＭＳ Ｐゴシック" charset="0"/>
                      <a:cs typeface="ＭＳ Ｐゴシック" charset="0"/>
                    </a:rPr>
                    <a:t> </a:t>
                  </a:r>
                  <a:r>
                    <a:rPr lang="en-US" sz="3200" b="1" dirty="0">
                      <a:ln>
                        <a:solidFill>
                          <a:srgbClr val="00FFFF"/>
                        </a:solidFill>
                      </a:ln>
                      <a:solidFill>
                        <a:srgbClr val="00FFFF"/>
                      </a:solidFill>
                      <a:latin typeface="Kruti Dev 010" pitchFamily="2" charset="0"/>
                      <a:ea typeface="ＭＳ Ｐゴシック" charset="0"/>
                      <a:cs typeface="ＭＳ Ｐゴシック" charset="0"/>
                    </a:rPr>
                    <a:t>VsyhLdksi</a:t>
                  </a:r>
                </a:p>
                <a:p>
                  <a:pP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ƒ</a:t>
                  </a:r>
                  <a:r>
                    <a:rPr lang="en-US" sz="3200" b="1" dirty="0" smtClean="0">
                      <a:ln>
                        <a:solidFill>
                          <a:srgbClr val="00FFFF"/>
                        </a:solidFill>
                      </a:ln>
                      <a:solidFill>
                        <a:srgbClr val="00FFFF"/>
                      </a:solidFill>
                      <a:latin typeface="Kruti Dev 010" pitchFamily="2" charset="0"/>
                      <a:ea typeface="ＭＳ Ｐゴシック" charset="0"/>
                      <a:cs typeface="ＭＳ Ｐゴシック" charset="0"/>
                    </a:rPr>
                    <a:t> </a:t>
                  </a:r>
                  <a:r>
                    <a:rPr lang="en-US" sz="3200" b="1" dirty="0">
                      <a:ln>
                        <a:solidFill>
                          <a:srgbClr val="00FFFF"/>
                        </a:solidFill>
                      </a:ln>
                      <a:solidFill>
                        <a:srgbClr val="00FFFF"/>
                      </a:solidFill>
                      <a:latin typeface="Kruti Dev 010" pitchFamily="2" charset="0"/>
                      <a:ea typeface="ＭＳ Ｐゴシック" charset="0"/>
                      <a:cs typeface="ＭＳ Ｐゴシック" charset="0"/>
                    </a:rPr>
                    <a:t>ekbØksLdksi</a:t>
                  </a:r>
                </a:p>
              </p:txBody>
            </p:sp>
            <p:sp>
              <p:nvSpPr>
                <p:cNvPr id="80" name="Rectangle 9"/>
                <p:cNvSpPr>
                  <a:spLocks noChangeArrowheads="1"/>
                </p:cNvSpPr>
                <p:nvPr/>
              </p:nvSpPr>
              <p:spPr bwMode="auto">
                <a:xfrm>
                  <a:off x="6084469" y="915879"/>
                  <a:ext cx="2814780"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2800" b="1" dirty="0">
                      <a:solidFill>
                        <a:srgbClr val="FFFF00"/>
                      </a:solidFill>
                      <a:latin typeface="Kruti Dev 010" pitchFamily="2" charset="0"/>
                      <a:ea typeface="ＭＳ Ｐゴシック" pitchFamily="-84" charset="-128"/>
                    </a:rPr>
                    <a:t>  </a:t>
                  </a:r>
                  <a:r>
                    <a:rPr lang="en-US" altLang="en-US" sz="4000" b="1" dirty="0">
                      <a:ln>
                        <a:solidFill>
                          <a:srgbClr val="FFFF00"/>
                        </a:solidFill>
                      </a:ln>
                      <a:solidFill>
                        <a:srgbClr val="FFFF00"/>
                      </a:solidFill>
                      <a:latin typeface="Kruti Dev 010" pitchFamily="2" charset="0"/>
                      <a:ea typeface="ＭＳ Ｐゴシック" pitchFamily="-84" charset="-128"/>
                    </a:rPr>
                    <a:t>^^u;k** fu;e</a:t>
                  </a:r>
                  <a:endParaRPr lang="en-US" sz="4000" b="1" dirty="0">
                    <a:ln>
                      <a:solidFill>
                        <a:srgbClr val="FFFF00"/>
                      </a:solidFill>
                    </a:ln>
                    <a:solidFill>
                      <a:srgbClr val="FFFF00"/>
                    </a:solidFill>
                    <a:latin typeface="Kruti Dev 010" pitchFamily="2" charset="0"/>
                    <a:ea typeface="ＭＳ Ｐゴシック" pitchFamily="-84" charset="-128"/>
                  </a:endParaRPr>
                </a:p>
              </p:txBody>
            </p:sp>
            <p:sp>
              <p:nvSpPr>
                <p:cNvPr id="82" name="Rectangle 23"/>
                <p:cNvSpPr>
                  <a:spLocks noChangeArrowheads="1"/>
                </p:cNvSpPr>
                <p:nvPr/>
              </p:nvSpPr>
              <p:spPr bwMode="auto">
                <a:xfrm>
                  <a:off x="7356475" y="3162300"/>
                  <a:ext cx="1391359" cy="95154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vuqxzg</a:t>
                  </a:r>
                </a:p>
                <a:p>
                  <a:pPr algn="ctr">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fn;k x;k</a:t>
                  </a:r>
                </a:p>
              </p:txBody>
            </p:sp>
            <p:sp>
              <p:nvSpPr>
                <p:cNvPr id="83" name="Rectangle 20"/>
                <p:cNvSpPr>
                  <a:spLocks noChangeArrowheads="1"/>
                </p:cNvSpPr>
                <p:nvPr/>
              </p:nvSpPr>
              <p:spPr bwMode="auto">
                <a:xfrm>
                  <a:off x="7188200" y="2684681"/>
                  <a:ext cx="2048568"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;wukuh Hkk"kk esa</a:t>
                  </a:r>
                </a:p>
              </p:txBody>
            </p:sp>
            <p:sp>
              <p:nvSpPr>
                <p:cNvPr id="84" name="Rectangle 43"/>
                <p:cNvSpPr>
                  <a:spLocks noChangeArrowheads="1"/>
                </p:cNvSpPr>
                <p:nvPr/>
              </p:nvSpPr>
              <p:spPr bwMode="auto">
                <a:xfrm>
                  <a:off x="7491522" y="4552129"/>
                  <a:ext cx="1889125"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85" name="Rectangle 45"/>
                <p:cNvSpPr>
                  <a:spLocks noChangeArrowheads="1"/>
                </p:cNvSpPr>
                <p:nvPr/>
              </p:nvSpPr>
              <p:spPr bwMode="auto">
                <a:xfrm>
                  <a:off x="6800473" y="5368706"/>
                  <a:ext cx="2390831"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'kk'or Hkfo";</a:t>
                  </a:r>
                </a:p>
              </p:txBody>
            </p:sp>
          </p:grpSp>
          <p:grpSp>
            <p:nvGrpSpPr>
              <p:cNvPr id="35869" name="Group 64"/>
              <p:cNvGrpSpPr>
                <a:grpSpLocks/>
              </p:cNvGrpSpPr>
              <p:nvPr/>
            </p:nvGrpSpPr>
            <p:grpSpPr bwMode="auto">
              <a:xfrm>
                <a:off x="1212412" y="3772448"/>
                <a:ext cx="6403975" cy="2355850"/>
                <a:chOff x="576" y="2166"/>
                <a:chExt cx="4034" cy="1484"/>
              </a:xfrm>
            </p:grpSpPr>
            <p:sp>
              <p:nvSpPr>
                <p:cNvPr id="254017" name="Line 65"/>
                <p:cNvSpPr>
                  <a:spLocks noChangeShapeType="1"/>
                </p:cNvSpPr>
                <p:nvPr/>
              </p:nvSpPr>
              <p:spPr bwMode="auto">
                <a:xfrm flipH="1" flipV="1">
                  <a:off x="576" y="2171"/>
                  <a:ext cx="1695" cy="1479"/>
                </a:xfrm>
                <a:prstGeom prst="line">
                  <a:avLst/>
                </a:prstGeom>
                <a:noFill/>
                <a:ln w="301625">
                  <a:solidFill>
                    <a:schemeClr val="hlink"/>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4018" name="Line 66"/>
                <p:cNvSpPr>
                  <a:spLocks noChangeShapeType="1"/>
                </p:cNvSpPr>
                <p:nvPr/>
              </p:nvSpPr>
              <p:spPr bwMode="auto">
                <a:xfrm flipV="1">
                  <a:off x="2157" y="2166"/>
                  <a:ext cx="2453" cy="1479"/>
                </a:xfrm>
                <a:prstGeom prst="line">
                  <a:avLst/>
                </a:prstGeom>
                <a:noFill/>
                <a:ln w="301625">
                  <a:solidFill>
                    <a:schemeClr val="hlink"/>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sp>
            <p:nvSpPr>
              <p:cNvPr id="108" name="Rectangle 58"/>
              <p:cNvSpPr>
                <a:spLocks noChangeArrowheads="1"/>
              </p:cNvSpPr>
              <p:nvPr/>
            </p:nvSpPr>
            <p:spPr bwMode="auto">
              <a:xfrm>
                <a:off x="1597025" y="5768975"/>
                <a:ext cx="2420938" cy="643766"/>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b="1" dirty="0">
                    <a:ln>
                      <a:solidFill>
                        <a:srgbClr val="00FFFF"/>
                      </a:solidFill>
                    </a:ln>
                    <a:solidFill>
                      <a:srgbClr val="00FFFF"/>
                    </a:solidFill>
                    <a:latin typeface="Kruti Dev 010" pitchFamily="2" charset="0"/>
                    <a:ea typeface="+mn-ea"/>
                  </a:rPr>
                  <a:t>ekbØksLdksi</a:t>
                </a:r>
              </a:p>
            </p:txBody>
          </p:sp>
          <p:grpSp>
            <p:nvGrpSpPr>
              <p:cNvPr id="35871" name="Group 71"/>
              <p:cNvGrpSpPr>
                <a:grpSpLocks/>
              </p:cNvGrpSpPr>
              <p:nvPr/>
            </p:nvGrpSpPr>
            <p:grpSpPr bwMode="auto">
              <a:xfrm>
                <a:off x="3105808" y="826470"/>
                <a:ext cx="2297112" cy="1264179"/>
                <a:chOff x="9175532" y="1714590"/>
                <a:chExt cx="2297112" cy="1264179"/>
              </a:xfrm>
            </p:grpSpPr>
            <p:sp>
              <p:nvSpPr>
                <p:cNvPr id="89"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,d fo"k; %</a:t>
                  </a:r>
                </a:p>
              </p:txBody>
            </p:sp>
            <p:sp>
              <p:nvSpPr>
                <p:cNvPr id="90"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FFFF00"/>
                        </a:solidFill>
                      </a:ln>
                      <a:solidFill>
                        <a:srgbClr val="FFFF00"/>
                      </a:solidFill>
                      <a:latin typeface="Kruti Dev 010" pitchFamily="2" charset="0"/>
                      <a:ea typeface="+mn-ea"/>
                    </a:rPr>
                    <a:t>ijes'oj dh efgek</a:t>
                  </a:r>
                </a:p>
              </p:txBody>
            </p:sp>
          </p:grpSp>
        </p:grpSp>
        <p:sp>
          <p:nvSpPr>
            <p:cNvPr id="91" name="Rectangle 90"/>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92"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
        <p:nvSpPr>
          <p:cNvPr id="94" name="Rectangle 4"/>
          <p:cNvSpPr>
            <a:spLocks noChangeArrowheads="1"/>
          </p:cNvSpPr>
          <p:nvPr/>
        </p:nvSpPr>
        <p:spPr bwMode="auto">
          <a:xfrm>
            <a:off x="3426312"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smtClean="0">
                <a:ln>
                  <a:solidFill>
                    <a:srgbClr val="FFFF00"/>
                  </a:solidFill>
                </a:ln>
                <a:solidFill>
                  <a:srgbClr val="FFFF00"/>
                </a:solidFill>
                <a:latin typeface="Kruti Dev 010"/>
                <a:ea typeface="+mn-ea"/>
              </a:rPr>
              <a:t>ƒˆŒŒ</a:t>
            </a:r>
            <a:r>
              <a:rPr lang="en-US" sz="3200" b="1" dirty="0" smtClean="0">
                <a:ln>
                  <a:solidFill>
                    <a:srgbClr val="FFFF00"/>
                  </a:solidFill>
                </a:ln>
                <a:solidFill>
                  <a:srgbClr val="FFFF00"/>
                </a:solidFill>
                <a:latin typeface="Kruti Dev 010"/>
                <a:ea typeface="+mn-ea"/>
              </a:rPr>
              <a:t> </a:t>
            </a:r>
            <a:r>
              <a:rPr lang="en-US" sz="3200" b="1" dirty="0" err="1" smtClean="0">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95" name="Rectangle 5"/>
          <p:cNvSpPr>
            <a:spLocks noChangeArrowheads="1"/>
          </p:cNvSpPr>
          <p:nvPr/>
        </p:nvSpPr>
        <p:spPr bwMode="auto">
          <a:xfrm>
            <a:off x="3356908" y="452972"/>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smtClean="0">
                <a:ln>
                  <a:solidFill>
                    <a:srgbClr val="FFFF00"/>
                  </a:solidFill>
                </a:ln>
                <a:solidFill>
                  <a:srgbClr val="FFFF00"/>
                </a:solidFill>
                <a:latin typeface="Kruti Dev 010" pitchFamily="2" charset="0"/>
                <a:ea typeface="+mn-ea"/>
              </a:rPr>
              <a:t>†</a:t>
            </a:r>
            <a:r>
              <a:rPr lang="en-US" sz="2800" b="1" dirty="0" smtClean="0">
                <a:ln>
                  <a:solidFill>
                    <a:srgbClr val="FFFF00"/>
                  </a:solidFill>
                </a:ln>
                <a:solidFill>
                  <a:srgbClr val="FFFF00"/>
                </a:solidFill>
                <a:latin typeface="Kruti Dev 010"/>
                <a:ea typeface="+mn-ea"/>
              </a:rPr>
              <a:t>Œ</a:t>
            </a:r>
            <a:r>
              <a:rPr lang="en-US" sz="2800" b="1" dirty="0" smtClean="0">
                <a:ln>
                  <a:solidFill>
                    <a:srgbClr val="FFFF00"/>
                  </a:solidFill>
                </a:ln>
                <a:solidFill>
                  <a:srgbClr val="FFFF00"/>
                </a:solidFill>
                <a:latin typeface="Kruti Dev 010" pitchFamily="2" charset="0"/>
                <a:ea typeface="+mn-ea"/>
              </a:rPr>
              <a:t> </a:t>
            </a:r>
            <a:r>
              <a:rPr lang="en-US" sz="2800" b="1" dirty="0">
                <a:ln>
                  <a:solidFill>
                    <a:srgbClr val="FFFF00"/>
                  </a:solidFill>
                </a:ln>
                <a:solidFill>
                  <a:srgbClr val="FFFF00"/>
                </a:solidFill>
                <a:latin typeface="Kruti Dev 010" pitchFamily="2" charset="0"/>
                <a:ea typeface="+mn-ea"/>
              </a:rPr>
              <a:t>ys[kd</a:t>
            </a:r>
          </a:p>
        </p:txBody>
      </p:sp>
      <p:sp>
        <p:nvSpPr>
          <p:cNvPr id="104" name="Rectangle 16"/>
          <p:cNvSpPr>
            <a:spLocks noChangeArrowheads="1"/>
          </p:cNvSpPr>
          <p:nvPr/>
        </p:nvSpPr>
        <p:spPr bwMode="auto">
          <a:xfrm>
            <a:off x="312738" y="2030413"/>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105"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346075" y="104775"/>
            <a:ext cx="9742488" cy="6753225"/>
            <a:chOff x="-346075" y="104775"/>
            <a:chExt cx="9742488" cy="6753225"/>
          </a:xfrm>
        </p:grpSpPr>
        <p:sp>
          <p:nvSpPr>
            <p:cNvPr id="256022"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nvGrpSpPr>
            <p:cNvPr id="36867" name="Group 87"/>
            <p:cNvGrpSpPr>
              <a:grpSpLocks/>
            </p:cNvGrpSpPr>
            <p:nvPr/>
          </p:nvGrpSpPr>
          <p:grpSpPr bwMode="auto">
            <a:xfrm>
              <a:off x="-101600" y="104775"/>
              <a:ext cx="9498013" cy="6580346"/>
              <a:chOff x="-101600" y="104775"/>
              <a:chExt cx="9498013" cy="6580346"/>
            </a:xfrm>
          </p:grpSpPr>
          <p:sp>
            <p:nvSpPr>
              <p:cNvPr id="36868"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6869"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6870"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56011"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6012"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6013"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6014"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6017"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6018"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6021"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56049" name="Line 49"/>
              <p:cNvSpPr>
                <a:spLocks noChangeShapeType="1"/>
              </p:cNvSpPr>
              <p:nvPr/>
            </p:nvSpPr>
            <p:spPr bwMode="auto">
              <a:xfrm>
                <a:off x="7135813" y="1884363"/>
                <a:ext cx="969962"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6050" name="Line 50"/>
              <p:cNvSpPr>
                <a:spLocks noChangeShapeType="1"/>
              </p:cNvSpPr>
              <p:nvPr/>
            </p:nvSpPr>
            <p:spPr bwMode="auto">
              <a:xfrm>
                <a:off x="7345363" y="2651125"/>
                <a:ext cx="969962"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6051" name="Line 51"/>
              <p:cNvSpPr>
                <a:spLocks noChangeShapeType="1"/>
              </p:cNvSpPr>
              <p:nvPr/>
            </p:nvSpPr>
            <p:spPr bwMode="auto">
              <a:xfrm>
                <a:off x="7440613" y="3316288"/>
                <a:ext cx="969962"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6052" name="Line 52"/>
              <p:cNvSpPr>
                <a:spLocks noChangeShapeType="1"/>
              </p:cNvSpPr>
              <p:nvPr/>
            </p:nvSpPr>
            <p:spPr bwMode="auto">
              <a:xfrm>
                <a:off x="7593013" y="4424363"/>
                <a:ext cx="969962"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6053" name="Line 53"/>
              <p:cNvSpPr>
                <a:spLocks noChangeShapeType="1"/>
              </p:cNvSpPr>
              <p:nvPr/>
            </p:nvSpPr>
            <p:spPr bwMode="auto">
              <a:xfrm>
                <a:off x="866775" y="1893888"/>
                <a:ext cx="969963"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6054" name="Line 54"/>
              <p:cNvSpPr>
                <a:spLocks noChangeShapeType="1"/>
              </p:cNvSpPr>
              <p:nvPr/>
            </p:nvSpPr>
            <p:spPr bwMode="auto">
              <a:xfrm>
                <a:off x="762000" y="2660650"/>
                <a:ext cx="969963"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6055" name="Line 55"/>
              <p:cNvSpPr>
                <a:spLocks noChangeShapeType="1"/>
              </p:cNvSpPr>
              <p:nvPr/>
            </p:nvSpPr>
            <p:spPr bwMode="auto">
              <a:xfrm>
                <a:off x="671513" y="3311525"/>
                <a:ext cx="969962"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6056" name="Line 56"/>
              <p:cNvSpPr>
                <a:spLocks noChangeShapeType="1"/>
              </p:cNvSpPr>
              <p:nvPr/>
            </p:nvSpPr>
            <p:spPr bwMode="auto">
              <a:xfrm>
                <a:off x="495300" y="4391025"/>
                <a:ext cx="969963"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36886"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grpSp>
            <p:nvGrpSpPr>
              <p:cNvPr id="36887" name="Group 60"/>
              <p:cNvGrpSpPr>
                <a:grpSpLocks/>
              </p:cNvGrpSpPr>
              <p:nvPr/>
            </p:nvGrpSpPr>
            <p:grpSpPr bwMode="auto">
              <a:xfrm>
                <a:off x="5467350" y="588963"/>
                <a:ext cx="703263" cy="958850"/>
                <a:chOff x="2464" y="201"/>
                <a:chExt cx="443" cy="604"/>
              </a:xfrm>
            </p:grpSpPr>
            <p:sp>
              <p:nvSpPr>
                <p:cNvPr id="36931"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6932"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6933"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56066" name="AutoShape 66"/>
              <p:cNvSpPr>
                <a:spLocks noChangeArrowheads="1"/>
              </p:cNvSpPr>
              <p:nvPr/>
            </p:nvSpPr>
            <p:spPr bwMode="auto">
              <a:xfrm>
                <a:off x="38100" y="4260850"/>
                <a:ext cx="1778000" cy="1795463"/>
              </a:xfrm>
              <a:prstGeom prst="roundRect">
                <a:avLst>
                  <a:gd name="adj" fmla="val 16667"/>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256067" name="AutoShape 67"/>
              <p:cNvSpPr>
                <a:spLocks noChangeArrowheads="1"/>
              </p:cNvSpPr>
              <p:nvPr/>
            </p:nvSpPr>
            <p:spPr bwMode="auto">
              <a:xfrm>
                <a:off x="7112000" y="4270375"/>
                <a:ext cx="1974850" cy="1795463"/>
              </a:xfrm>
              <a:prstGeom prst="roundRect">
                <a:avLst>
                  <a:gd name="adj" fmla="val 16667"/>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36890" name="Text Box 68"/>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56072" name="Rectangle 72"/>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34</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grpSp>
            <p:nvGrpSpPr>
              <p:cNvPr id="36892" name="Group 66"/>
              <p:cNvGrpSpPr>
                <a:grpSpLocks/>
              </p:cNvGrpSpPr>
              <p:nvPr/>
            </p:nvGrpSpPr>
            <p:grpSpPr bwMode="auto">
              <a:xfrm>
                <a:off x="282575" y="850900"/>
                <a:ext cx="9113838" cy="5545768"/>
                <a:chOff x="282771" y="850900"/>
                <a:chExt cx="9113642" cy="5545768"/>
              </a:xfrm>
            </p:grpSpPr>
            <p:grpSp>
              <p:nvGrpSpPr>
                <p:cNvPr id="36899" name="Group 75"/>
                <p:cNvGrpSpPr>
                  <a:grpSpLocks/>
                </p:cNvGrpSpPr>
                <p:nvPr/>
              </p:nvGrpSpPr>
              <p:grpSpPr bwMode="auto">
                <a:xfrm>
                  <a:off x="2133601" y="2476501"/>
                  <a:ext cx="5443539" cy="3095627"/>
                  <a:chOff x="1344" y="1560"/>
                  <a:chExt cx="3429" cy="1950"/>
                </a:xfrm>
              </p:grpSpPr>
              <p:grpSp>
                <p:nvGrpSpPr>
                  <p:cNvPr id="36913" name="Group 76"/>
                  <p:cNvGrpSpPr>
                    <a:grpSpLocks/>
                  </p:cNvGrpSpPr>
                  <p:nvPr/>
                </p:nvGrpSpPr>
                <p:grpSpPr bwMode="auto">
                  <a:xfrm>
                    <a:off x="1344" y="1560"/>
                    <a:ext cx="3429" cy="1950"/>
                    <a:chOff x="1344" y="1560"/>
                    <a:chExt cx="3429" cy="1950"/>
                  </a:xfrm>
                </p:grpSpPr>
                <p:sp>
                  <p:nvSpPr>
                    <p:cNvPr id="36915"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6916"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6917"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6918"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6919"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6920"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6921"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6922"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93" name="Rectangle 85"/>
                    <p:cNvSpPr>
                      <a:spLocks noChangeArrowheads="1"/>
                    </p:cNvSpPr>
                    <p:nvPr/>
                  </p:nvSpPr>
                  <p:spPr bwMode="auto">
                    <a:xfrm rot="5246759">
                      <a:off x="2189" y="2317"/>
                      <a:ext cx="1290"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94" name="Rectangle 86"/>
                    <p:cNvSpPr>
                      <a:spLocks noChangeArrowheads="1"/>
                    </p:cNvSpPr>
                    <p:nvPr/>
                  </p:nvSpPr>
                  <p:spPr bwMode="auto">
                    <a:xfrm>
                      <a:off x="3422" y="3143"/>
                      <a:ext cx="1326"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izdkf'krokD;</a:t>
                      </a:r>
                    </a:p>
                  </p:txBody>
                </p:sp>
                <p:sp>
                  <p:nvSpPr>
                    <p:cNvPr id="95" name="Rectangle 87"/>
                    <p:cNvSpPr>
                      <a:spLocks noChangeArrowheads="1"/>
                    </p:cNvSpPr>
                    <p:nvPr/>
                  </p:nvSpPr>
                  <p:spPr bwMode="auto">
                    <a:xfrm rot="3267768">
                      <a:off x="1817" y="2453"/>
                      <a:ext cx="111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96" name="Rectangle 88"/>
                    <p:cNvSpPr>
                      <a:spLocks noChangeArrowheads="1"/>
                    </p:cNvSpPr>
                    <p:nvPr/>
                  </p:nvSpPr>
                  <p:spPr bwMode="auto">
                    <a:xfrm rot="20643327">
                      <a:off x="3426" y="2764"/>
                      <a:ext cx="90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if=;ka</a:t>
                      </a:r>
                    </a:p>
                  </p:txBody>
                </p:sp>
                <p:sp>
                  <p:nvSpPr>
                    <p:cNvPr id="97" name="Rectangle 89"/>
                    <p:cNvSpPr>
                      <a:spLocks noChangeArrowheads="1"/>
                    </p:cNvSpPr>
                    <p:nvPr/>
                  </p:nvSpPr>
                  <p:spPr bwMode="auto">
                    <a:xfrm rot="19276533">
                      <a:off x="3158" y="2243"/>
                      <a:ext cx="1615"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izsfjrksa ds dk;Z</a:t>
                      </a:r>
                    </a:p>
                  </p:txBody>
                </p:sp>
                <p:sp>
                  <p:nvSpPr>
                    <p:cNvPr id="98" name="Rectangle 90"/>
                    <p:cNvSpPr>
                      <a:spLocks noChangeArrowheads="1"/>
                    </p:cNvSpPr>
                    <p:nvPr/>
                  </p:nvSpPr>
                  <p:spPr bwMode="auto">
                    <a:xfrm rot="1755647">
                      <a:off x="1460" y="2684"/>
                      <a:ext cx="1190"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99" name="Rectangle 91"/>
                    <p:cNvSpPr>
                      <a:spLocks noChangeArrowheads="1"/>
                    </p:cNvSpPr>
                    <p:nvPr/>
                  </p:nvSpPr>
                  <p:spPr bwMode="auto">
                    <a:xfrm rot="240000">
                      <a:off x="1596" y="2998"/>
                      <a:ext cx="789"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100" name="Rectangle 92"/>
                    <p:cNvSpPr>
                      <a:spLocks noChangeArrowheads="1"/>
                    </p:cNvSpPr>
                    <p:nvPr/>
                  </p:nvSpPr>
                  <p:spPr bwMode="auto">
                    <a:xfrm rot="18254599">
                      <a:off x="2906" y="2059"/>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84" name="Rectangle 93"/>
                  <p:cNvSpPr>
                    <a:spLocks noChangeArrowheads="1"/>
                  </p:cNvSpPr>
                  <p:nvPr/>
                </p:nvSpPr>
                <p:spPr bwMode="auto">
                  <a:xfrm rot="18254599">
                    <a:off x="2827" y="2104"/>
                    <a:ext cx="122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lqlekpkj</a:t>
                    </a:r>
                  </a:p>
                </p:txBody>
              </p:sp>
            </p:grpSp>
            <p:sp>
              <p:nvSpPr>
                <p:cNvPr id="70" name="Rectangle 10"/>
                <p:cNvSpPr>
                  <a:spLocks noChangeArrowheads="1"/>
                </p:cNvSpPr>
                <p:nvPr/>
              </p:nvSpPr>
              <p:spPr bwMode="auto">
                <a:xfrm>
                  <a:off x="400243" y="850900"/>
                  <a:ext cx="2848475"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^^iqjkuk** fu;e</a:t>
                  </a:r>
                </a:p>
              </p:txBody>
            </p:sp>
            <p:sp>
              <p:nvSpPr>
                <p:cNvPr id="72" name="Rectangle 24"/>
                <p:cNvSpPr>
                  <a:spLocks noChangeArrowheads="1"/>
                </p:cNvSpPr>
                <p:nvPr/>
              </p:nvSpPr>
              <p:spPr bwMode="auto">
                <a:xfrm>
                  <a:off x="525545" y="3228428"/>
                  <a:ext cx="1634487"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square" lIns="90487" tIns="44450" rIns="90487" bIns="44450">
                  <a:spAutoFit/>
                </a:bodyPr>
                <a:lstStyle/>
                <a:p>
                  <a:pPr algn="ctr">
                    <a:tabLst>
                      <a:tab pos="460375" algn="l"/>
                    </a:tabLst>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O;oLFkk</a:t>
                  </a:r>
                </a:p>
                <a:p>
                  <a:pPr algn="ctr">
                    <a:tabLst>
                      <a:tab pos="460375" algn="l"/>
                    </a:tabLst>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nh xbZ</a:t>
                  </a:r>
                </a:p>
              </p:txBody>
            </p:sp>
            <p:sp>
              <p:nvSpPr>
                <p:cNvPr id="73" name="Rectangle 19"/>
                <p:cNvSpPr>
                  <a:spLocks noChangeArrowheads="1"/>
                </p:cNvSpPr>
                <p:nvPr/>
              </p:nvSpPr>
              <p:spPr bwMode="auto">
                <a:xfrm>
                  <a:off x="397069" y="2716213"/>
                  <a:ext cx="1731205"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bczh Hkk"kk esa</a:t>
                  </a:r>
                </a:p>
              </p:txBody>
            </p:sp>
            <p:sp>
              <p:nvSpPr>
                <p:cNvPr id="74" name="Rectangle 42"/>
                <p:cNvSpPr>
                  <a:spLocks noChangeArrowheads="1"/>
                </p:cNvSpPr>
                <p:nvPr/>
              </p:nvSpPr>
              <p:spPr bwMode="auto">
                <a:xfrm>
                  <a:off x="311345" y="4491038"/>
                  <a:ext cx="197639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VsfyLdksi</a:t>
                  </a:r>
                </a:p>
              </p:txBody>
            </p:sp>
            <p:sp>
              <p:nvSpPr>
                <p:cNvPr id="75" name="Rectangle 44"/>
                <p:cNvSpPr>
                  <a:spLocks noChangeArrowheads="1"/>
                </p:cNvSpPr>
                <p:nvPr/>
              </p:nvSpPr>
              <p:spPr bwMode="auto">
                <a:xfrm>
                  <a:off x="282771" y="5184775"/>
                  <a:ext cx="1831936"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'kk'or vrhr</a:t>
                  </a:r>
                </a:p>
              </p:txBody>
            </p:sp>
            <p:sp>
              <p:nvSpPr>
                <p:cNvPr id="76" name="Rectangle 71"/>
                <p:cNvSpPr>
                  <a:spLocks noChangeArrowheads="1"/>
                </p:cNvSpPr>
                <p:nvPr/>
              </p:nvSpPr>
              <p:spPr bwMode="auto">
                <a:xfrm>
                  <a:off x="4459394" y="5445125"/>
                  <a:ext cx="2333575" cy="95154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a:t>
                  </a:r>
                  <a:r>
                    <a:rPr lang="en-US" sz="2800" b="1" dirty="0" smtClean="0">
                      <a:ln>
                        <a:solidFill>
                          <a:srgbClr val="00FFFF"/>
                        </a:solidFill>
                      </a:ln>
                      <a:solidFill>
                        <a:srgbClr val="00FFFF"/>
                      </a:solidFill>
                      <a:latin typeface="Kruti Dev 010" pitchFamily="2" charset="0"/>
                      <a:ea typeface="ＭＳ Ｐゴシック" charset="0"/>
                      <a:cs typeface="ＭＳ Ｐゴシック" charset="0"/>
                    </a:rPr>
                    <a:t> </a:t>
                  </a:r>
                  <a:r>
                    <a:rPr lang="en-US" sz="2800" b="1" dirty="0">
                      <a:ln>
                        <a:solidFill>
                          <a:srgbClr val="00FFFF"/>
                        </a:solidFill>
                      </a:ln>
                      <a:solidFill>
                        <a:srgbClr val="00FFFF"/>
                      </a:solidFill>
                      <a:latin typeface="Kruti Dev 010" pitchFamily="2" charset="0"/>
                      <a:ea typeface="ＭＳ Ｐゴシック" charset="0"/>
                      <a:cs typeface="ＭＳ Ｐゴシック" charset="0"/>
                    </a:rPr>
                    <a:t>VsyhLdksi</a:t>
                  </a:r>
                </a:p>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ƒ</a:t>
                  </a:r>
                  <a:r>
                    <a:rPr lang="en-US" sz="2800" b="1" dirty="0" smtClean="0">
                      <a:ln>
                        <a:solidFill>
                          <a:srgbClr val="00FFFF"/>
                        </a:solidFill>
                      </a:ln>
                      <a:solidFill>
                        <a:srgbClr val="00FFFF"/>
                      </a:solidFill>
                      <a:latin typeface="Kruti Dev 010" pitchFamily="2" charset="0"/>
                      <a:ea typeface="ＭＳ Ｐゴシック" charset="0"/>
                      <a:cs typeface="ＭＳ Ｐゴシック" charset="0"/>
                    </a:rPr>
                    <a:t> </a:t>
                  </a:r>
                  <a:r>
                    <a:rPr lang="en-US" sz="2800" b="1" dirty="0">
                      <a:ln>
                        <a:solidFill>
                          <a:srgbClr val="00FFFF"/>
                        </a:solidFill>
                      </a:ln>
                      <a:solidFill>
                        <a:srgbClr val="00FFFF"/>
                      </a:solidFill>
                      <a:latin typeface="Kruti Dev 010" pitchFamily="2" charset="0"/>
                      <a:ea typeface="ＭＳ Ｐゴシック" charset="0"/>
                      <a:cs typeface="ＭＳ Ｐゴシック" charset="0"/>
                    </a:rPr>
                    <a:t>ekbØksLdksi</a:t>
                  </a:r>
                </a:p>
              </p:txBody>
            </p:sp>
            <p:sp>
              <p:nvSpPr>
                <p:cNvPr id="77" name="Rectangle 9"/>
                <p:cNvSpPr>
                  <a:spLocks noChangeArrowheads="1"/>
                </p:cNvSpPr>
                <p:nvPr/>
              </p:nvSpPr>
              <p:spPr bwMode="auto">
                <a:xfrm>
                  <a:off x="6475064" y="900113"/>
                  <a:ext cx="2668942" cy="643766"/>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b="1" dirty="0">
                      <a:ln>
                        <a:solidFill>
                          <a:srgbClr val="FFFF00"/>
                        </a:solidFill>
                      </a:ln>
                      <a:solidFill>
                        <a:srgbClr val="FFFF00"/>
                      </a:solidFill>
                      <a:latin typeface="Kruti Dev 010" pitchFamily="2" charset="0"/>
                      <a:ea typeface="ＭＳ Ｐゴシック" pitchFamily="-84" charset="-128"/>
                    </a:rPr>
                    <a:t>  </a:t>
                  </a:r>
                  <a:r>
                    <a:rPr lang="en-US" altLang="en-US" b="1" dirty="0">
                      <a:ln>
                        <a:solidFill>
                          <a:srgbClr val="FFFF00"/>
                        </a:solidFill>
                      </a:ln>
                      <a:solidFill>
                        <a:srgbClr val="FFFF00"/>
                      </a:solidFill>
                      <a:latin typeface="Kruti Dev 010" pitchFamily="2" charset="0"/>
                      <a:ea typeface="ＭＳ Ｐゴシック" pitchFamily="-84" charset="-128"/>
                    </a:rPr>
                    <a:t>^^u;k** fu;e</a:t>
                  </a:r>
                  <a:endParaRPr lang="en-US" b="1" dirty="0">
                    <a:ln>
                      <a:solidFill>
                        <a:srgbClr val="FFFF00"/>
                      </a:solidFill>
                    </a:ln>
                    <a:solidFill>
                      <a:srgbClr val="FFFF00"/>
                    </a:solidFill>
                    <a:latin typeface="Kruti Dev 010" pitchFamily="2" charset="0"/>
                    <a:ea typeface="ＭＳ Ｐゴシック" pitchFamily="-84" charset="-128"/>
                  </a:endParaRPr>
                </a:p>
              </p:txBody>
            </p:sp>
            <p:sp>
              <p:nvSpPr>
                <p:cNvPr id="79" name="Rectangle 23"/>
                <p:cNvSpPr>
                  <a:spLocks noChangeArrowheads="1"/>
                </p:cNvSpPr>
                <p:nvPr/>
              </p:nvSpPr>
              <p:spPr bwMode="auto">
                <a:xfrm>
                  <a:off x="7356519" y="3256894"/>
                  <a:ext cx="1562893"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vuqxzg</a:t>
                  </a:r>
                </a:p>
                <a:p>
                  <a:pPr algn="ctr">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fn;k x;k</a:t>
                  </a:r>
                </a:p>
              </p:txBody>
            </p:sp>
            <p:sp>
              <p:nvSpPr>
                <p:cNvPr id="80" name="Rectangle 20"/>
                <p:cNvSpPr>
                  <a:spLocks noChangeArrowheads="1"/>
                </p:cNvSpPr>
                <p:nvPr/>
              </p:nvSpPr>
              <p:spPr bwMode="auto">
                <a:xfrm>
                  <a:off x="7324637" y="2763510"/>
                  <a:ext cx="2048593"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;wukuh Hkk"kk esa</a:t>
                  </a:r>
                </a:p>
              </p:txBody>
            </p:sp>
            <p:sp>
              <p:nvSpPr>
                <p:cNvPr id="81" name="Rectangle 43"/>
                <p:cNvSpPr>
                  <a:spLocks noChangeArrowheads="1"/>
                </p:cNvSpPr>
                <p:nvPr/>
              </p:nvSpPr>
              <p:spPr bwMode="auto">
                <a:xfrm>
                  <a:off x="7507329" y="4552950"/>
                  <a:ext cx="1889084"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VsfyLdksi</a:t>
                  </a:r>
                </a:p>
              </p:txBody>
            </p:sp>
            <p:sp>
              <p:nvSpPr>
                <p:cNvPr id="82" name="Rectangle 45"/>
                <p:cNvSpPr>
                  <a:spLocks noChangeArrowheads="1"/>
                </p:cNvSpPr>
                <p:nvPr/>
              </p:nvSpPr>
              <p:spPr bwMode="auto">
                <a:xfrm>
                  <a:off x="7431130" y="5337175"/>
                  <a:ext cx="1814473"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'kk'or Hkfo";</a:t>
                  </a:r>
                </a:p>
              </p:txBody>
            </p:sp>
          </p:grpSp>
          <p:sp>
            <p:nvSpPr>
              <p:cNvPr id="105" name="Rectangle 58"/>
              <p:cNvSpPr>
                <a:spLocks noChangeArrowheads="1"/>
              </p:cNvSpPr>
              <p:nvPr/>
            </p:nvSpPr>
            <p:spPr bwMode="auto">
              <a:xfrm>
                <a:off x="2128838" y="5768975"/>
                <a:ext cx="2420937"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ekbØksLdksi</a:t>
                </a:r>
              </a:p>
            </p:txBody>
          </p:sp>
          <p:grpSp>
            <p:nvGrpSpPr>
              <p:cNvPr id="36894" name="Group 68"/>
              <p:cNvGrpSpPr>
                <a:grpSpLocks/>
              </p:cNvGrpSpPr>
              <p:nvPr/>
            </p:nvGrpSpPr>
            <p:grpSpPr bwMode="auto">
              <a:xfrm>
                <a:off x="3137339" y="826470"/>
                <a:ext cx="2297112" cy="1264179"/>
                <a:chOff x="9175532" y="1714590"/>
                <a:chExt cx="2297112" cy="1264179"/>
              </a:xfrm>
            </p:grpSpPr>
            <p:sp>
              <p:nvSpPr>
                <p:cNvPr id="86"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,d fo"k; %</a:t>
                  </a:r>
                </a:p>
              </p:txBody>
            </p:sp>
            <p:sp>
              <p:nvSpPr>
                <p:cNvPr id="87"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FFFF00"/>
                        </a:solidFill>
                      </a:ln>
                      <a:solidFill>
                        <a:srgbClr val="FFFF00"/>
                      </a:solidFill>
                      <a:latin typeface="Kruti Dev 010" pitchFamily="2" charset="0"/>
                      <a:ea typeface="+mn-ea"/>
                    </a:rPr>
                    <a:t>ijes'oj dh efgek</a:t>
                  </a:r>
                </a:p>
              </p:txBody>
            </p:sp>
          </p:grpSp>
        </p:grpSp>
        <p:sp>
          <p:nvSpPr>
            <p:cNvPr id="88" name="Rectangle 87"/>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89"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
        <p:nvSpPr>
          <p:cNvPr id="91" name="Rectangle 4"/>
          <p:cNvSpPr>
            <a:spLocks noChangeArrowheads="1"/>
          </p:cNvSpPr>
          <p:nvPr/>
        </p:nvSpPr>
        <p:spPr bwMode="auto">
          <a:xfrm>
            <a:off x="3426312"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smtClean="0">
                <a:ln>
                  <a:solidFill>
                    <a:srgbClr val="FFFF00"/>
                  </a:solidFill>
                </a:ln>
                <a:solidFill>
                  <a:srgbClr val="FFFF00"/>
                </a:solidFill>
                <a:latin typeface="Kruti Dev 010"/>
                <a:ea typeface="+mn-ea"/>
              </a:rPr>
              <a:t>ƒˆŒŒ</a:t>
            </a:r>
            <a:r>
              <a:rPr lang="en-US" sz="3200" b="1" dirty="0" smtClean="0">
                <a:ln>
                  <a:solidFill>
                    <a:srgbClr val="FFFF00"/>
                  </a:solidFill>
                </a:ln>
                <a:solidFill>
                  <a:srgbClr val="FFFF00"/>
                </a:solidFill>
                <a:latin typeface="Kruti Dev 010"/>
                <a:ea typeface="+mn-ea"/>
              </a:rPr>
              <a:t> </a:t>
            </a:r>
            <a:r>
              <a:rPr lang="en-US" sz="3200" b="1" dirty="0" err="1" smtClean="0">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92" name="Rectangle 5"/>
          <p:cNvSpPr>
            <a:spLocks noChangeArrowheads="1"/>
          </p:cNvSpPr>
          <p:nvPr/>
        </p:nvSpPr>
        <p:spPr bwMode="auto">
          <a:xfrm>
            <a:off x="3356908" y="452972"/>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smtClean="0">
                <a:ln>
                  <a:solidFill>
                    <a:srgbClr val="FFFF00"/>
                  </a:solidFill>
                </a:ln>
                <a:solidFill>
                  <a:srgbClr val="FFFF00"/>
                </a:solidFill>
                <a:latin typeface="Kruti Dev 010" pitchFamily="2" charset="0"/>
                <a:ea typeface="+mn-ea"/>
              </a:rPr>
              <a:t>†</a:t>
            </a:r>
            <a:r>
              <a:rPr lang="en-US" sz="2800" b="1" dirty="0" smtClean="0">
                <a:ln>
                  <a:solidFill>
                    <a:srgbClr val="FFFF00"/>
                  </a:solidFill>
                </a:ln>
                <a:solidFill>
                  <a:srgbClr val="FFFF00"/>
                </a:solidFill>
                <a:latin typeface="Kruti Dev 010"/>
                <a:ea typeface="+mn-ea"/>
              </a:rPr>
              <a:t>Œ</a:t>
            </a:r>
            <a:r>
              <a:rPr lang="en-US" sz="2800" b="1" dirty="0" smtClean="0">
                <a:ln>
                  <a:solidFill>
                    <a:srgbClr val="FFFF00"/>
                  </a:solidFill>
                </a:ln>
                <a:solidFill>
                  <a:srgbClr val="FFFF00"/>
                </a:solidFill>
                <a:latin typeface="Kruti Dev 010" pitchFamily="2" charset="0"/>
                <a:ea typeface="+mn-ea"/>
              </a:rPr>
              <a:t> </a:t>
            </a:r>
            <a:r>
              <a:rPr lang="en-US" sz="2800" b="1" dirty="0">
                <a:ln>
                  <a:solidFill>
                    <a:srgbClr val="FFFF00"/>
                  </a:solidFill>
                </a:ln>
                <a:solidFill>
                  <a:srgbClr val="FFFF00"/>
                </a:solidFill>
                <a:latin typeface="Kruti Dev 010" pitchFamily="2" charset="0"/>
                <a:ea typeface="+mn-ea"/>
              </a:rPr>
              <a:t>ys[kd</a:t>
            </a:r>
          </a:p>
        </p:txBody>
      </p:sp>
      <p:sp>
        <p:nvSpPr>
          <p:cNvPr id="101" name="Rectangle 16"/>
          <p:cNvSpPr>
            <a:spLocks noChangeArrowheads="1"/>
          </p:cNvSpPr>
          <p:nvPr/>
        </p:nvSpPr>
        <p:spPr bwMode="auto">
          <a:xfrm>
            <a:off x="312738" y="2030413"/>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102"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46075" y="104775"/>
            <a:ext cx="9726613" cy="6753225"/>
            <a:chOff x="-346075" y="104775"/>
            <a:chExt cx="9726613" cy="6753225"/>
          </a:xfrm>
        </p:grpSpPr>
        <p:grpSp>
          <p:nvGrpSpPr>
            <p:cNvPr id="37890" name="Group 86"/>
            <p:cNvGrpSpPr>
              <a:grpSpLocks/>
            </p:cNvGrpSpPr>
            <p:nvPr/>
          </p:nvGrpSpPr>
          <p:grpSpPr bwMode="auto">
            <a:xfrm>
              <a:off x="-346075" y="104775"/>
              <a:ext cx="9726613" cy="6580346"/>
              <a:chOff x="-346075" y="104775"/>
              <a:chExt cx="9726722" cy="6580346"/>
            </a:xfrm>
          </p:grpSpPr>
          <p:sp>
            <p:nvSpPr>
              <p:cNvPr id="37891"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7892"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7893"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57035" name="Rectangle 11"/>
              <p:cNvSpPr>
                <a:spLocks noChangeArrowheads="1"/>
              </p:cNvSpPr>
              <p:nvPr/>
            </p:nvSpPr>
            <p:spPr bwMode="auto">
              <a:xfrm>
                <a:off x="114305" y="939800"/>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7036" name="Rectangle 12"/>
              <p:cNvSpPr>
                <a:spLocks noChangeArrowheads="1"/>
              </p:cNvSpPr>
              <p:nvPr/>
            </p:nvSpPr>
            <p:spPr bwMode="auto">
              <a:xfrm>
                <a:off x="5930970" y="939800"/>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7037" name="Rectangle 13"/>
              <p:cNvSpPr>
                <a:spLocks noChangeArrowheads="1"/>
              </p:cNvSpPr>
              <p:nvPr/>
            </p:nvSpPr>
            <p:spPr bwMode="auto">
              <a:xfrm>
                <a:off x="-101597" y="1752600"/>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7038" name="Rectangle 14"/>
              <p:cNvSpPr>
                <a:spLocks noChangeArrowheads="1"/>
              </p:cNvSpPr>
              <p:nvPr/>
            </p:nvSpPr>
            <p:spPr bwMode="auto">
              <a:xfrm>
                <a:off x="5934145" y="1762125"/>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7041" name="Rectangle 17"/>
              <p:cNvSpPr>
                <a:spLocks noChangeArrowheads="1"/>
              </p:cNvSpPr>
              <p:nvPr/>
            </p:nvSpPr>
            <p:spPr bwMode="auto">
              <a:xfrm>
                <a:off x="6397701" y="2317750"/>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7042" name="Rectangle 18"/>
              <p:cNvSpPr>
                <a:spLocks noChangeArrowheads="1"/>
              </p:cNvSpPr>
              <p:nvPr/>
            </p:nvSpPr>
            <p:spPr bwMode="auto">
              <a:xfrm>
                <a:off x="50804" y="2357438"/>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7045" name="Rectangle 21"/>
              <p:cNvSpPr>
                <a:spLocks noChangeArrowheads="1"/>
              </p:cNvSpPr>
              <p:nvPr/>
            </p:nvSpPr>
            <p:spPr bwMode="auto">
              <a:xfrm>
                <a:off x="6205611" y="3141663"/>
                <a:ext cx="817571"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57046" name="Rectangle 22"/>
              <p:cNvSpPr>
                <a:spLocks noChangeArrowheads="1"/>
              </p:cNvSpPr>
              <p:nvPr/>
            </p:nvSpPr>
            <p:spPr bwMode="auto">
              <a:xfrm>
                <a:off x="-346075" y="3148013"/>
                <a:ext cx="81757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57073" name="Line 49"/>
              <p:cNvSpPr>
                <a:spLocks noChangeShapeType="1"/>
              </p:cNvSpPr>
              <p:nvPr/>
            </p:nvSpPr>
            <p:spPr bwMode="auto">
              <a:xfrm>
                <a:off x="7135897" y="1884363"/>
                <a:ext cx="969973"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7074" name="Line 50"/>
              <p:cNvSpPr>
                <a:spLocks noChangeShapeType="1"/>
              </p:cNvSpPr>
              <p:nvPr/>
            </p:nvSpPr>
            <p:spPr bwMode="auto">
              <a:xfrm>
                <a:off x="7345449" y="2651125"/>
                <a:ext cx="969973"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7075" name="Line 51"/>
              <p:cNvSpPr>
                <a:spLocks noChangeShapeType="1"/>
              </p:cNvSpPr>
              <p:nvPr/>
            </p:nvSpPr>
            <p:spPr bwMode="auto">
              <a:xfrm>
                <a:off x="7440700" y="3316288"/>
                <a:ext cx="969973"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7076" name="Line 52"/>
              <p:cNvSpPr>
                <a:spLocks noChangeShapeType="1"/>
              </p:cNvSpPr>
              <p:nvPr/>
            </p:nvSpPr>
            <p:spPr bwMode="auto">
              <a:xfrm>
                <a:off x="7593102" y="4424363"/>
                <a:ext cx="969973"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7077" name="Line 53"/>
              <p:cNvSpPr>
                <a:spLocks noChangeShapeType="1"/>
              </p:cNvSpPr>
              <p:nvPr/>
            </p:nvSpPr>
            <p:spPr bwMode="auto">
              <a:xfrm>
                <a:off x="866789" y="1893888"/>
                <a:ext cx="969974"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7078" name="Line 54"/>
              <p:cNvSpPr>
                <a:spLocks noChangeShapeType="1"/>
              </p:cNvSpPr>
              <p:nvPr/>
            </p:nvSpPr>
            <p:spPr bwMode="auto">
              <a:xfrm>
                <a:off x="762012" y="2660650"/>
                <a:ext cx="969974"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7079" name="Line 55"/>
              <p:cNvSpPr>
                <a:spLocks noChangeShapeType="1"/>
              </p:cNvSpPr>
              <p:nvPr/>
            </p:nvSpPr>
            <p:spPr bwMode="auto">
              <a:xfrm>
                <a:off x="671524" y="3311525"/>
                <a:ext cx="969973"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7080" name="Line 56"/>
              <p:cNvSpPr>
                <a:spLocks noChangeShapeType="1"/>
              </p:cNvSpPr>
              <p:nvPr/>
            </p:nvSpPr>
            <p:spPr bwMode="auto">
              <a:xfrm>
                <a:off x="495309" y="4391025"/>
                <a:ext cx="969974"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37910"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grpSp>
            <p:nvGrpSpPr>
              <p:cNvPr id="37911" name="Group 60"/>
              <p:cNvGrpSpPr>
                <a:grpSpLocks/>
              </p:cNvGrpSpPr>
              <p:nvPr/>
            </p:nvGrpSpPr>
            <p:grpSpPr bwMode="auto">
              <a:xfrm>
                <a:off x="5467350" y="588963"/>
                <a:ext cx="703263" cy="958850"/>
                <a:chOff x="2464" y="201"/>
                <a:chExt cx="443" cy="604"/>
              </a:xfrm>
            </p:grpSpPr>
            <p:sp>
              <p:nvSpPr>
                <p:cNvPr id="37954"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7955"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7956"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57089" name="Oval 65"/>
              <p:cNvSpPr>
                <a:spLocks noChangeArrowheads="1"/>
              </p:cNvSpPr>
              <p:nvPr/>
            </p:nvSpPr>
            <p:spPr bwMode="auto">
              <a:xfrm>
                <a:off x="1141430" y="5624513"/>
                <a:ext cx="3057559" cy="744537"/>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37913" name="Text Box 66"/>
              <p:cNvSpPr txBox="1">
                <a:spLocks noChangeArrowheads="1"/>
              </p:cNvSpPr>
              <p:nvPr/>
            </p:nvSpPr>
            <p:spPr bwMode="auto">
              <a:xfrm>
                <a:off x="8720138" y="104775"/>
                <a:ext cx="282453"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57094" name="Rectangle 70"/>
              <p:cNvSpPr>
                <a:spLocks noChangeArrowheads="1"/>
              </p:cNvSpPr>
              <p:nvPr/>
            </p:nvSpPr>
            <p:spPr bwMode="auto">
              <a:xfrm>
                <a:off x="8091583" y="6438900"/>
                <a:ext cx="293673"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35</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66" name="Rectangle 58"/>
              <p:cNvSpPr>
                <a:spLocks noChangeArrowheads="1"/>
              </p:cNvSpPr>
              <p:nvPr/>
            </p:nvSpPr>
            <p:spPr bwMode="auto">
              <a:xfrm>
                <a:off x="1597025" y="5768975"/>
                <a:ext cx="24209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FFFF00"/>
                      </a:solidFill>
                    </a:ln>
                    <a:solidFill>
                      <a:srgbClr val="FFFF00"/>
                    </a:solidFill>
                    <a:latin typeface="Kruti Dev 010" pitchFamily="2" charset="0"/>
                    <a:ea typeface="+mn-ea"/>
                  </a:rPr>
                  <a:t>ekbØksLdksi</a:t>
                </a:r>
              </a:p>
            </p:txBody>
          </p:sp>
          <p:grpSp>
            <p:nvGrpSpPr>
              <p:cNvPr id="37916" name="Group 66"/>
              <p:cNvGrpSpPr>
                <a:grpSpLocks/>
              </p:cNvGrpSpPr>
              <p:nvPr/>
            </p:nvGrpSpPr>
            <p:grpSpPr bwMode="auto">
              <a:xfrm>
                <a:off x="-236483" y="850900"/>
                <a:ext cx="9617130" cy="5668878"/>
                <a:chOff x="-236276" y="850900"/>
                <a:chExt cx="9616923" cy="5668878"/>
              </a:xfrm>
            </p:grpSpPr>
            <p:grpSp>
              <p:nvGrpSpPr>
                <p:cNvPr id="37922" name="Group 75"/>
                <p:cNvGrpSpPr>
                  <a:grpSpLocks/>
                </p:cNvGrpSpPr>
                <p:nvPr/>
              </p:nvGrpSpPr>
              <p:grpSpPr bwMode="auto">
                <a:xfrm>
                  <a:off x="2133601" y="2476501"/>
                  <a:ext cx="5403851" cy="3095627"/>
                  <a:chOff x="1344" y="1560"/>
                  <a:chExt cx="3404" cy="1950"/>
                </a:xfrm>
              </p:grpSpPr>
              <p:grpSp>
                <p:nvGrpSpPr>
                  <p:cNvPr id="37936" name="Group 76"/>
                  <p:cNvGrpSpPr>
                    <a:grpSpLocks/>
                  </p:cNvGrpSpPr>
                  <p:nvPr/>
                </p:nvGrpSpPr>
                <p:grpSpPr bwMode="auto">
                  <a:xfrm>
                    <a:off x="1344" y="1560"/>
                    <a:ext cx="3404" cy="1950"/>
                    <a:chOff x="1344" y="1560"/>
                    <a:chExt cx="3404" cy="1950"/>
                  </a:xfrm>
                </p:grpSpPr>
                <p:sp>
                  <p:nvSpPr>
                    <p:cNvPr id="37938"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7939"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7940"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7941"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7942"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7943"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7944"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7945"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93" name="Rectangle 85"/>
                    <p:cNvSpPr>
                      <a:spLocks noChangeArrowheads="1"/>
                    </p:cNvSpPr>
                    <p:nvPr/>
                  </p:nvSpPr>
                  <p:spPr bwMode="auto">
                    <a:xfrm rot="5246759">
                      <a:off x="2189" y="2317"/>
                      <a:ext cx="1290"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94" name="Rectangle 86"/>
                    <p:cNvSpPr>
                      <a:spLocks noChangeArrowheads="1"/>
                    </p:cNvSpPr>
                    <p:nvPr/>
                  </p:nvSpPr>
                  <p:spPr bwMode="auto">
                    <a:xfrm>
                      <a:off x="3422" y="3143"/>
                      <a:ext cx="1326"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izdkf'krokD;</a:t>
                      </a:r>
                    </a:p>
                  </p:txBody>
                </p:sp>
                <p:sp>
                  <p:nvSpPr>
                    <p:cNvPr id="95" name="Rectangle 87"/>
                    <p:cNvSpPr>
                      <a:spLocks noChangeArrowheads="1"/>
                    </p:cNvSpPr>
                    <p:nvPr/>
                  </p:nvSpPr>
                  <p:spPr bwMode="auto">
                    <a:xfrm rot="3267768">
                      <a:off x="1817" y="2453"/>
                      <a:ext cx="111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96" name="Rectangle 88"/>
                    <p:cNvSpPr>
                      <a:spLocks noChangeArrowheads="1"/>
                    </p:cNvSpPr>
                    <p:nvPr/>
                  </p:nvSpPr>
                  <p:spPr bwMode="auto">
                    <a:xfrm rot="20643327">
                      <a:off x="3376" y="2793"/>
                      <a:ext cx="90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if=;ka</a:t>
                      </a:r>
                    </a:p>
                  </p:txBody>
                </p:sp>
                <p:sp>
                  <p:nvSpPr>
                    <p:cNvPr id="97" name="Rectangle 89"/>
                    <p:cNvSpPr>
                      <a:spLocks noChangeArrowheads="1"/>
                    </p:cNvSpPr>
                    <p:nvPr/>
                  </p:nvSpPr>
                  <p:spPr bwMode="auto">
                    <a:xfrm rot="19276533">
                      <a:off x="3127" y="2225"/>
                      <a:ext cx="1449"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izsfjrksa ds dk;Z</a:t>
                      </a:r>
                    </a:p>
                  </p:txBody>
                </p:sp>
                <p:sp>
                  <p:nvSpPr>
                    <p:cNvPr id="98" name="Rectangle 90"/>
                    <p:cNvSpPr>
                      <a:spLocks noChangeArrowheads="1"/>
                    </p:cNvSpPr>
                    <p:nvPr/>
                  </p:nvSpPr>
                  <p:spPr bwMode="auto">
                    <a:xfrm rot="1755647">
                      <a:off x="1460" y="2684"/>
                      <a:ext cx="1190"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99" name="Rectangle 91"/>
                    <p:cNvSpPr>
                      <a:spLocks noChangeArrowheads="1"/>
                    </p:cNvSpPr>
                    <p:nvPr/>
                  </p:nvSpPr>
                  <p:spPr bwMode="auto">
                    <a:xfrm rot="240000">
                      <a:off x="1595" y="3008"/>
                      <a:ext cx="1093"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100" name="Rectangle 92"/>
                    <p:cNvSpPr>
                      <a:spLocks noChangeArrowheads="1"/>
                    </p:cNvSpPr>
                    <p:nvPr/>
                  </p:nvSpPr>
                  <p:spPr bwMode="auto">
                    <a:xfrm rot="18254599">
                      <a:off x="2906" y="2059"/>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ln>
                          <a:solidFill>
                            <a:srgbClr val="FF0000"/>
                          </a:solidFill>
                        </a:ln>
                        <a:solidFill>
                          <a:srgbClr val="FFFF00"/>
                        </a:solidFill>
                        <a:latin typeface="Kruti Dev 010" pitchFamily="2" charset="0"/>
                        <a:ea typeface="+mn-ea"/>
                      </a:endParaRPr>
                    </a:p>
                  </p:txBody>
                </p:sp>
              </p:grpSp>
              <p:sp>
                <p:nvSpPr>
                  <p:cNvPr id="84" name="Rectangle 93"/>
                  <p:cNvSpPr>
                    <a:spLocks noChangeArrowheads="1"/>
                  </p:cNvSpPr>
                  <p:nvPr/>
                </p:nvSpPr>
                <p:spPr bwMode="auto">
                  <a:xfrm rot="18254599">
                    <a:off x="2827" y="2104"/>
                    <a:ext cx="122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lqlekpkj</a:t>
                    </a:r>
                  </a:p>
                </p:txBody>
              </p:sp>
            </p:grpSp>
            <p:sp>
              <p:nvSpPr>
                <p:cNvPr id="70" name="Rectangle 10"/>
                <p:cNvSpPr>
                  <a:spLocks noChangeArrowheads="1"/>
                </p:cNvSpPr>
                <p:nvPr/>
              </p:nvSpPr>
              <p:spPr bwMode="auto">
                <a:xfrm>
                  <a:off x="400243" y="850900"/>
                  <a:ext cx="2848507"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^^iqjkuk** fu;e</a:t>
                  </a:r>
                </a:p>
              </p:txBody>
            </p:sp>
            <p:sp>
              <p:nvSpPr>
                <p:cNvPr id="72" name="Rectangle 24"/>
                <p:cNvSpPr>
                  <a:spLocks noChangeArrowheads="1"/>
                </p:cNvSpPr>
                <p:nvPr/>
              </p:nvSpPr>
              <p:spPr bwMode="auto">
                <a:xfrm>
                  <a:off x="202" y="3291490"/>
                  <a:ext cx="2123208" cy="1197764"/>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lgn="ctr">
                    <a:tabLst>
                      <a:tab pos="460375" algn="l"/>
                    </a:tabLst>
                    <a:defRPr/>
                  </a:pPr>
                  <a:r>
                    <a:rPr lang="en-US" b="1" dirty="0">
                      <a:ln>
                        <a:solidFill>
                          <a:srgbClr val="FFFF00"/>
                        </a:solidFill>
                      </a:ln>
                      <a:solidFill>
                        <a:srgbClr val="FFFF00"/>
                      </a:solidFill>
                      <a:latin typeface="Kruti Dev 010" pitchFamily="2" charset="0"/>
                      <a:ea typeface="ＭＳ Ｐゴシック" charset="0"/>
                      <a:cs typeface="ＭＳ Ｐゴシック" charset="0"/>
                    </a:rPr>
                    <a:t>O;oLFkk</a:t>
                  </a:r>
                </a:p>
                <a:p>
                  <a:pPr algn="ctr">
                    <a:tabLst>
                      <a:tab pos="460375" algn="l"/>
                    </a:tabLst>
                    <a:defRPr/>
                  </a:pPr>
                  <a:r>
                    <a:rPr lang="en-US" b="1" dirty="0">
                      <a:ln>
                        <a:solidFill>
                          <a:srgbClr val="FFFF00"/>
                        </a:solidFill>
                      </a:ln>
                      <a:solidFill>
                        <a:srgbClr val="FFFF00"/>
                      </a:solidFill>
                      <a:latin typeface="Kruti Dev 010" pitchFamily="2" charset="0"/>
                      <a:ea typeface="ＭＳ Ｐゴシック" charset="0"/>
                      <a:cs typeface="ＭＳ Ｐゴシック" charset="0"/>
                    </a:rPr>
                    <a:t>nh xbZ</a:t>
                  </a:r>
                </a:p>
              </p:txBody>
            </p:sp>
            <p:sp>
              <p:nvSpPr>
                <p:cNvPr id="73" name="Rectangle 19"/>
                <p:cNvSpPr>
                  <a:spLocks noChangeArrowheads="1"/>
                </p:cNvSpPr>
                <p:nvPr/>
              </p:nvSpPr>
              <p:spPr bwMode="auto">
                <a:xfrm>
                  <a:off x="302478" y="2779275"/>
                  <a:ext cx="1731224"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bczh Hkk"kk esa</a:t>
                  </a:r>
                </a:p>
              </p:txBody>
            </p:sp>
            <p:sp>
              <p:nvSpPr>
                <p:cNvPr id="74" name="Rectangle 42"/>
                <p:cNvSpPr>
                  <a:spLocks noChangeArrowheads="1"/>
                </p:cNvSpPr>
                <p:nvPr/>
              </p:nvSpPr>
              <p:spPr bwMode="auto">
                <a:xfrm>
                  <a:off x="311345" y="4491038"/>
                  <a:ext cx="1976396"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FFFF00"/>
                        </a:solidFill>
                      </a:ln>
                      <a:solidFill>
                        <a:srgbClr val="FFFF00"/>
                      </a:solidFill>
                      <a:latin typeface="Kruti Dev 010" pitchFamily="2" charset="0"/>
                      <a:ea typeface="+mn-ea"/>
                    </a:rPr>
                    <a:t>VsfyLdksi</a:t>
                  </a:r>
                </a:p>
              </p:txBody>
            </p:sp>
            <p:sp>
              <p:nvSpPr>
                <p:cNvPr id="75" name="Rectangle 44"/>
                <p:cNvSpPr>
                  <a:spLocks noChangeArrowheads="1"/>
                </p:cNvSpPr>
                <p:nvPr/>
              </p:nvSpPr>
              <p:spPr bwMode="auto">
                <a:xfrm>
                  <a:off x="-236276" y="5310899"/>
                  <a:ext cx="2760111"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FFFF00"/>
                        </a:solidFill>
                      </a:ln>
                      <a:solidFill>
                        <a:srgbClr val="FFFF00"/>
                      </a:solidFill>
                      <a:latin typeface="Kruti Dev 010" pitchFamily="2" charset="0"/>
                      <a:ea typeface="+mn-ea"/>
                    </a:rPr>
                    <a:t>'kk'or vrhr</a:t>
                  </a:r>
                </a:p>
              </p:txBody>
            </p:sp>
            <p:sp>
              <p:nvSpPr>
                <p:cNvPr id="76" name="Rectangle 71"/>
                <p:cNvSpPr>
                  <a:spLocks noChangeArrowheads="1"/>
                </p:cNvSpPr>
                <p:nvPr/>
              </p:nvSpPr>
              <p:spPr bwMode="auto">
                <a:xfrm>
                  <a:off x="4459394" y="5445125"/>
                  <a:ext cx="2333575" cy="107465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a:t>
                  </a:r>
                  <a:r>
                    <a:rPr lang="en-US" sz="3200" b="1" dirty="0" smtClean="0">
                      <a:ln>
                        <a:solidFill>
                          <a:srgbClr val="00FFFF"/>
                        </a:solidFill>
                      </a:ln>
                      <a:solidFill>
                        <a:srgbClr val="00FFFF"/>
                      </a:solidFill>
                      <a:latin typeface="Kruti Dev 010" pitchFamily="2" charset="0"/>
                      <a:ea typeface="ＭＳ Ｐゴシック" charset="0"/>
                      <a:cs typeface="ＭＳ Ｐゴシック" charset="0"/>
                    </a:rPr>
                    <a:t> </a:t>
                  </a:r>
                  <a:r>
                    <a:rPr lang="en-US" sz="3200" b="1" dirty="0">
                      <a:ln>
                        <a:solidFill>
                          <a:srgbClr val="00FFFF"/>
                        </a:solidFill>
                      </a:ln>
                      <a:solidFill>
                        <a:srgbClr val="00FFFF"/>
                      </a:solidFill>
                      <a:latin typeface="Kruti Dev 010" pitchFamily="2" charset="0"/>
                      <a:ea typeface="ＭＳ Ｐゴシック" charset="0"/>
                      <a:cs typeface="ＭＳ Ｐゴシック" charset="0"/>
                    </a:rPr>
                    <a:t>VsyhLdksi</a:t>
                  </a:r>
                </a:p>
                <a:p>
                  <a:pP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ƒ</a:t>
                  </a:r>
                  <a:r>
                    <a:rPr lang="en-US" sz="3200" b="1" dirty="0" smtClean="0">
                      <a:ln>
                        <a:solidFill>
                          <a:srgbClr val="00FFFF"/>
                        </a:solidFill>
                      </a:ln>
                      <a:solidFill>
                        <a:srgbClr val="00FFFF"/>
                      </a:solidFill>
                      <a:latin typeface="Kruti Dev 010" pitchFamily="2" charset="0"/>
                      <a:ea typeface="ＭＳ Ｐゴシック" charset="0"/>
                      <a:cs typeface="ＭＳ Ｐゴシック" charset="0"/>
                    </a:rPr>
                    <a:t> </a:t>
                  </a:r>
                  <a:r>
                    <a:rPr lang="en-US" sz="3200" b="1" dirty="0">
                      <a:ln>
                        <a:solidFill>
                          <a:srgbClr val="00FFFF"/>
                        </a:solidFill>
                      </a:ln>
                      <a:solidFill>
                        <a:srgbClr val="00FFFF"/>
                      </a:solidFill>
                      <a:latin typeface="Kruti Dev 010" pitchFamily="2" charset="0"/>
                      <a:ea typeface="ＭＳ Ｐゴシック" charset="0"/>
                      <a:cs typeface="ＭＳ Ｐゴシック" charset="0"/>
                    </a:rPr>
                    <a:t>ekbØksLdksi</a:t>
                  </a:r>
                </a:p>
              </p:txBody>
            </p:sp>
            <p:sp>
              <p:nvSpPr>
                <p:cNvPr id="77" name="Rectangle 9"/>
                <p:cNvSpPr>
                  <a:spLocks noChangeArrowheads="1"/>
                </p:cNvSpPr>
                <p:nvPr/>
              </p:nvSpPr>
              <p:spPr bwMode="auto">
                <a:xfrm>
                  <a:off x="6201028" y="900113"/>
                  <a:ext cx="2943083"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  </a:t>
                  </a:r>
                  <a:r>
                    <a:rPr lang="en-US" altLang="en-US" sz="4000" b="1" dirty="0">
                      <a:ln>
                        <a:solidFill>
                          <a:srgbClr val="FFFF00"/>
                        </a:solidFill>
                      </a:ln>
                      <a:solidFill>
                        <a:srgbClr val="FFFF00"/>
                      </a:solidFill>
                      <a:latin typeface="Kruti Dev 010" pitchFamily="2" charset="0"/>
                      <a:ea typeface="ＭＳ Ｐゴシック" pitchFamily="-84" charset="-128"/>
                    </a:rPr>
                    <a:t>^^u;k** fu;e</a:t>
                  </a:r>
                  <a:endParaRPr lang="en-US" sz="4000" b="1" dirty="0">
                    <a:ln>
                      <a:solidFill>
                        <a:srgbClr val="FFFF00"/>
                      </a:solidFill>
                    </a:ln>
                    <a:solidFill>
                      <a:srgbClr val="FFFF00"/>
                    </a:solidFill>
                    <a:latin typeface="Kruti Dev 010" pitchFamily="2" charset="0"/>
                    <a:ea typeface="ＭＳ Ｐゴシック" pitchFamily="-84" charset="-128"/>
                  </a:endParaRPr>
                </a:p>
              </p:txBody>
            </p:sp>
            <p:sp>
              <p:nvSpPr>
                <p:cNvPr id="79" name="Rectangle 23"/>
                <p:cNvSpPr>
                  <a:spLocks noChangeArrowheads="1"/>
                </p:cNvSpPr>
                <p:nvPr/>
              </p:nvSpPr>
              <p:spPr bwMode="auto">
                <a:xfrm>
                  <a:off x="7356518" y="3162300"/>
                  <a:ext cx="1737636" cy="1197764"/>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b="1" dirty="0">
                      <a:ln>
                        <a:solidFill>
                          <a:srgbClr val="FFFF00"/>
                        </a:solidFill>
                      </a:ln>
                      <a:solidFill>
                        <a:srgbClr val="FFFF00"/>
                      </a:solidFill>
                      <a:latin typeface="Kruti Dev 010" pitchFamily="2" charset="0"/>
                      <a:ea typeface="ＭＳ Ｐゴシック" charset="0"/>
                      <a:cs typeface="ＭＳ Ｐゴシック" charset="0"/>
                    </a:rPr>
                    <a:t>vuqxzg</a:t>
                  </a:r>
                </a:p>
                <a:p>
                  <a:pPr algn="ctr">
                    <a:defRPr/>
                  </a:pPr>
                  <a:r>
                    <a:rPr lang="en-US" b="1" dirty="0">
                      <a:ln>
                        <a:solidFill>
                          <a:srgbClr val="FFFF00"/>
                        </a:solidFill>
                      </a:ln>
                      <a:solidFill>
                        <a:srgbClr val="FFFF00"/>
                      </a:solidFill>
                      <a:latin typeface="Kruti Dev 010" pitchFamily="2" charset="0"/>
                      <a:ea typeface="ＭＳ Ｐゴシック" charset="0"/>
                      <a:cs typeface="ＭＳ Ｐゴシック" charset="0"/>
                    </a:rPr>
                    <a:t>fn;k x;k</a:t>
                  </a:r>
                </a:p>
              </p:txBody>
            </p:sp>
            <p:sp>
              <p:nvSpPr>
                <p:cNvPr id="80" name="Rectangle 20"/>
                <p:cNvSpPr>
                  <a:spLocks noChangeArrowheads="1"/>
                </p:cNvSpPr>
                <p:nvPr/>
              </p:nvSpPr>
              <p:spPr bwMode="auto">
                <a:xfrm>
                  <a:off x="7188246" y="2716213"/>
                  <a:ext cx="2048616"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;wukuh Hkk"kk esa</a:t>
                  </a:r>
                </a:p>
              </p:txBody>
            </p:sp>
            <p:sp>
              <p:nvSpPr>
                <p:cNvPr id="81" name="Rectangle 43"/>
                <p:cNvSpPr>
                  <a:spLocks noChangeArrowheads="1"/>
                </p:cNvSpPr>
                <p:nvPr/>
              </p:nvSpPr>
              <p:spPr bwMode="auto">
                <a:xfrm>
                  <a:off x="7491563" y="4411060"/>
                  <a:ext cx="1889084"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FFFF00"/>
                        </a:solidFill>
                      </a:ln>
                      <a:solidFill>
                        <a:srgbClr val="FFFF00"/>
                      </a:solidFill>
                      <a:latin typeface="Kruti Dev 010" pitchFamily="2" charset="0"/>
                      <a:ea typeface="+mn-ea"/>
                    </a:rPr>
                    <a:t>VsfyLdksi</a:t>
                  </a:r>
                </a:p>
              </p:txBody>
            </p:sp>
            <p:sp>
              <p:nvSpPr>
                <p:cNvPr id="82" name="Rectangle 45"/>
                <p:cNvSpPr>
                  <a:spLocks noChangeArrowheads="1"/>
                </p:cNvSpPr>
                <p:nvPr/>
              </p:nvSpPr>
              <p:spPr bwMode="auto">
                <a:xfrm>
                  <a:off x="6690167" y="5431768"/>
                  <a:ext cx="24538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FFFF00"/>
                        </a:solidFill>
                      </a:ln>
                      <a:solidFill>
                        <a:srgbClr val="FFFF00"/>
                      </a:solidFill>
                      <a:latin typeface="Kruti Dev 010" pitchFamily="2" charset="0"/>
                      <a:ea typeface="+mn-ea"/>
                    </a:rPr>
                    <a:t>'kk'or Hkfo";</a:t>
                  </a:r>
                </a:p>
              </p:txBody>
            </p:sp>
          </p:grpSp>
          <p:grpSp>
            <p:nvGrpSpPr>
              <p:cNvPr id="37917" name="Group 67"/>
              <p:cNvGrpSpPr>
                <a:grpSpLocks/>
              </p:cNvGrpSpPr>
              <p:nvPr/>
            </p:nvGrpSpPr>
            <p:grpSpPr bwMode="auto">
              <a:xfrm>
                <a:off x="3153105" y="826470"/>
                <a:ext cx="2297112" cy="1264179"/>
                <a:chOff x="9175532" y="1714590"/>
                <a:chExt cx="2297112" cy="1264179"/>
              </a:xfrm>
            </p:grpSpPr>
            <p:sp>
              <p:nvSpPr>
                <p:cNvPr id="85"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,d fo"k; %</a:t>
                  </a:r>
                </a:p>
              </p:txBody>
            </p:sp>
            <p:sp>
              <p:nvSpPr>
                <p:cNvPr id="86"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FFFF00"/>
                        </a:solidFill>
                      </a:ln>
                      <a:solidFill>
                        <a:srgbClr val="FFFF00"/>
                      </a:solidFill>
                      <a:latin typeface="Kruti Dev 010" pitchFamily="2" charset="0"/>
                      <a:ea typeface="+mn-ea"/>
                    </a:rPr>
                    <a:t>ijes'oj dh efgek</a:t>
                  </a:r>
                </a:p>
              </p:txBody>
            </p:sp>
          </p:grpSp>
        </p:grpSp>
        <p:sp>
          <p:nvSpPr>
            <p:cNvPr id="87" name="Rectangle 86"/>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88"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
        <p:nvSpPr>
          <p:cNvPr id="90" name="Rectangle 4"/>
          <p:cNvSpPr>
            <a:spLocks noChangeArrowheads="1"/>
          </p:cNvSpPr>
          <p:nvPr/>
        </p:nvSpPr>
        <p:spPr bwMode="auto">
          <a:xfrm>
            <a:off x="3426312"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smtClean="0">
                <a:ln>
                  <a:solidFill>
                    <a:srgbClr val="FFFF00"/>
                  </a:solidFill>
                </a:ln>
                <a:solidFill>
                  <a:srgbClr val="FFFF00"/>
                </a:solidFill>
                <a:latin typeface="Kruti Dev 010"/>
                <a:ea typeface="+mn-ea"/>
              </a:rPr>
              <a:t>ƒˆŒŒ</a:t>
            </a:r>
            <a:r>
              <a:rPr lang="en-US" sz="3200" b="1" dirty="0" smtClean="0">
                <a:ln>
                  <a:solidFill>
                    <a:srgbClr val="FFFF00"/>
                  </a:solidFill>
                </a:ln>
                <a:solidFill>
                  <a:srgbClr val="FFFF00"/>
                </a:solidFill>
                <a:latin typeface="Kruti Dev 010"/>
                <a:ea typeface="+mn-ea"/>
              </a:rPr>
              <a:t> </a:t>
            </a:r>
            <a:r>
              <a:rPr lang="en-US" sz="3200" b="1" dirty="0" err="1" smtClean="0">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91" name="Rectangle 5"/>
          <p:cNvSpPr>
            <a:spLocks noChangeArrowheads="1"/>
          </p:cNvSpPr>
          <p:nvPr/>
        </p:nvSpPr>
        <p:spPr bwMode="auto">
          <a:xfrm>
            <a:off x="3356908" y="452972"/>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smtClean="0">
                <a:ln>
                  <a:solidFill>
                    <a:srgbClr val="FFFF00"/>
                  </a:solidFill>
                </a:ln>
                <a:solidFill>
                  <a:srgbClr val="FFFF00"/>
                </a:solidFill>
                <a:latin typeface="Kruti Dev 010" pitchFamily="2" charset="0"/>
                <a:ea typeface="+mn-ea"/>
              </a:rPr>
              <a:t>†</a:t>
            </a:r>
            <a:r>
              <a:rPr lang="en-US" sz="2800" b="1" dirty="0" smtClean="0">
                <a:ln>
                  <a:solidFill>
                    <a:srgbClr val="FFFF00"/>
                  </a:solidFill>
                </a:ln>
                <a:solidFill>
                  <a:srgbClr val="FFFF00"/>
                </a:solidFill>
                <a:latin typeface="Kruti Dev 010"/>
                <a:ea typeface="+mn-ea"/>
              </a:rPr>
              <a:t>Œ</a:t>
            </a:r>
            <a:r>
              <a:rPr lang="en-US" sz="2800" b="1" dirty="0" smtClean="0">
                <a:ln>
                  <a:solidFill>
                    <a:srgbClr val="FFFF00"/>
                  </a:solidFill>
                </a:ln>
                <a:solidFill>
                  <a:srgbClr val="FFFF00"/>
                </a:solidFill>
                <a:latin typeface="Kruti Dev 010" pitchFamily="2" charset="0"/>
                <a:ea typeface="+mn-ea"/>
              </a:rPr>
              <a:t> </a:t>
            </a:r>
            <a:r>
              <a:rPr lang="en-US" sz="2800" b="1" dirty="0">
                <a:ln>
                  <a:solidFill>
                    <a:srgbClr val="FFFF00"/>
                  </a:solidFill>
                </a:ln>
                <a:solidFill>
                  <a:srgbClr val="FFFF00"/>
                </a:solidFill>
                <a:latin typeface="Kruti Dev 010" pitchFamily="2" charset="0"/>
                <a:ea typeface="+mn-ea"/>
              </a:rPr>
              <a:t>ys[kd</a:t>
            </a:r>
          </a:p>
        </p:txBody>
      </p:sp>
      <p:sp>
        <p:nvSpPr>
          <p:cNvPr id="92" name="Rectangle 16"/>
          <p:cNvSpPr>
            <a:spLocks noChangeArrowheads="1"/>
          </p:cNvSpPr>
          <p:nvPr/>
        </p:nvSpPr>
        <p:spPr bwMode="auto">
          <a:xfrm>
            <a:off x="312738" y="2030413"/>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101"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nvGrpSpPr>
          <p:cNvPr id="114" name="Group 113"/>
          <p:cNvGrpSpPr/>
          <p:nvPr/>
        </p:nvGrpSpPr>
        <p:grpSpPr>
          <a:xfrm>
            <a:off x="-346075" y="0"/>
            <a:ext cx="9896475" cy="7620000"/>
            <a:chOff x="-346075" y="0"/>
            <a:chExt cx="9896475" cy="7620000"/>
          </a:xfrm>
        </p:grpSpPr>
        <p:grpSp>
          <p:nvGrpSpPr>
            <p:cNvPr id="101" name="Group 100"/>
            <p:cNvGrpSpPr/>
            <p:nvPr/>
          </p:nvGrpSpPr>
          <p:grpSpPr>
            <a:xfrm>
              <a:off x="-346075" y="104775"/>
              <a:ext cx="9896475" cy="7515225"/>
              <a:chOff x="-346075" y="104775"/>
              <a:chExt cx="9896475" cy="7515225"/>
            </a:xfrm>
          </p:grpSpPr>
          <p:grpSp>
            <p:nvGrpSpPr>
              <p:cNvPr id="38914" name="Group 98"/>
              <p:cNvGrpSpPr>
                <a:grpSpLocks/>
              </p:cNvGrpSpPr>
              <p:nvPr/>
            </p:nvGrpSpPr>
            <p:grpSpPr bwMode="auto">
              <a:xfrm>
                <a:off x="-346075" y="104775"/>
                <a:ext cx="9896475" cy="7515225"/>
                <a:chOff x="-346075" y="104775"/>
                <a:chExt cx="9896475" cy="7515225"/>
              </a:xfrm>
            </p:grpSpPr>
            <p:sp>
              <p:nvSpPr>
                <p:cNvPr id="38915"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8916"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8917"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86731"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86732"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86733"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86734"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86737"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86738"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86741"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86742"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86768" name="Line 48"/>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dirty="0">
                    <a:latin typeface="Kruti Dev 010" pitchFamily="2" charset="0"/>
                    <a:ea typeface="+mn-ea"/>
                  </a:endParaRPr>
                </a:p>
              </p:txBody>
            </p:sp>
            <p:sp>
              <p:nvSpPr>
                <p:cNvPr id="286769" name="Line 49"/>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dirty="0">
                    <a:latin typeface="Kruti Dev 010" pitchFamily="2" charset="0"/>
                    <a:ea typeface="+mn-ea"/>
                  </a:endParaRPr>
                </a:p>
              </p:txBody>
            </p:sp>
            <p:sp>
              <p:nvSpPr>
                <p:cNvPr id="286770" name="Line 50"/>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dirty="0">
                    <a:latin typeface="Kruti Dev 010" pitchFamily="2" charset="0"/>
                    <a:ea typeface="+mn-ea"/>
                  </a:endParaRPr>
                </a:p>
              </p:txBody>
            </p:sp>
            <p:sp>
              <p:nvSpPr>
                <p:cNvPr id="286771" name="Line 51"/>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dirty="0">
                    <a:latin typeface="Kruti Dev 010" pitchFamily="2" charset="0"/>
                    <a:ea typeface="+mn-ea"/>
                  </a:endParaRPr>
                </a:p>
              </p:txBody>
            </p:sp>
            <p:sp>
              <p:nvSpPr>
                <p:cNvPr id="286772" name="Line 52"/>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dirty="0">
                    <a:latin typeface="Kruti Dev 010" pitchFamily="2" charset="0"/>
                    <a:ea typeface="+mn-ea"/>
                  </a:endParaRPr>
                </a:p>
              </p:txBody>
            </p:sp>
            <p:sp>
              <p:nvSpPr>
                <p:cNvPr id="286773" name="Line 53"/>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dirty="0">
                    <a:latin typeface="Kruti Dev 010" pitchFamily="2" charset="0"/>
                    <a:ea typeface="+mn-ea"/>
                  </a:endParaRPr>
                </a:p>
              </p:txBody>
            </p:sp>
            <p:sp>
              <p:nvSpPr>
                <p:cNvPr id="286774" name="Line 54"/>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dirty="0">
                    <a:latin typeface="Kruti Dev 010" pitchFamily="2" charset="0"/>
                    <a:ea typeface="+mn-ea"/>
                  </a:endParaRPr>
                </a:p>
              </p:txBody>
            </p:sp>
            <p:sp>
              <p:nvSpPr>
                <p:cNvPr id="286775" name="Line 55"/>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dirty="0">
                    <a:latin typeface="Kruti Dev 010" pitchFamily="2" charset="0"/>
                    <a:ea typeface="+mn-ea"/>
                  </a:endParaRPr>
                </a:p>
              </p:txBody>
            </p:sp>
            <p:sp>
              <p:nvSpPr>
                <p:cNvPr id="38934" name="Text Box 57"/>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b="1">
                    <a:latin typeface="Kruti Dev 010" pitchFamily="2" charset="0"/>
                  </a:endParaRPr>
                </a:p>
              </p:txBody>
            </p:sp>
            <p:sp>
              <p:nvSpPr>
                <p:cNvPr id="38935" name="Text Box 73"/>
                <p:cNvSpPr txBox="1">
                  <a:spLocks noChangeArrowheads="1"/>
                </p:cNvSpPr>
                <p:nvPr/>
              </p:nvSpPr>
              <p:spPr bwMode="auto">
                <a:xfrm>
                  <a:off x="8720138" y="104775"/>
                  <a:ext cx="292068" cy="400110"/>
                </a:xfrm>
                <a:prstGeom prst="rect">
                  <a:avLst/>
                </a:prstGeom>
                <a:noFill/>
                <a:ln w="12700">
                  <a:noFill/>
                  <a:miter lim="800000"/>
                  <a:headEnd/>
                  <a:tailEnd/>
                </a:ln>
              </p:spPr>
              <p:txBody>
                <a:bodyPr wrap="none" anchor="ctr">
                  <a:spAutoFit/>
                </a:bodyPr>
                <a:lstStyle/>
                <a:p>
                  <a:pPr algn="ctr">
                    <a:spcBef>
                      <a:spcPct val="50000"/>
                    </a:spcBef>
                  </a:pPr>
                  <a:r>
                    <a:rPr lang="en-US" sz="2000" b="1">
                      <a:solidFill>
                        <a:srgbClr val="FFA27C"/>
                      </a:solidFill>
                      <a:latin typeface="Kruti Dev 010" pitchFamily="2" charset="0"/>
                    </a:rPr>
                    <a:t> </a:t>
                  </a:r>
                </a:p>
              </p:txBody>
            </p:sp>
            <p:sp>
              <p:nvSpPr>
                <p:cNvPr id="38936" name="Text Box 75"/>
                <p:cNvSpPr txBox="1">
                  <a:spLocks noChangeArrowheads="1"/>
                </p:cNvSpPr>
                <p:nvPr/>
              </p:nvSpPr>
              <p:spPr bwMode="auto">
                <a:xfrm>
                  <a:off x="155575" y="6437313"/>
                  <a:ext cx="788998" cy="246221"/>
                </a:xfrm>
                <a:prstGeom prst="rect">
                  <a:avLst/>
                </a:prstGeom>
                <a:noFill/>
                <a:ln w="12700">
                  <a:noFill/>
                  <a:miter lim="800000"/>
                  <a:headEnd/>
                  <a:tailEnd/>
                </a:ln>
              </p:spPr>
              <p:txBody>
                <a:bodyPr wrap="none" anchor="ctr">
                  <a:spAutoFit/>
                </a:bodyPr>
                <a:lstStyle/>
                <a:p>
                  <a:pPr algn="ctr">
                    <a:spcBef>
                      <a:spcPct val="50000"/>
                    </a:spcBef>
                  </a:pPr>
                  <a:r>
                    <a:rPr lang="en-US" sz="1000" b="1">
                      <a:latin typeface="Kruti Dev 010" pitchFamily="2" charset="0"/>
                    </a:rPr>
                    <a:t>©2006 TBBMI</a:t>
                  </a:r>
                </a:p>
              </p:txBody>
            </p:sp>
            <p:sp>
              <p:nvSpPr>
                <p:cNvPr id="286799" name="Rectangle 79"/>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36</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86800" name="Rectangle 80"/>
                <p:cNvSpPr>
                  <a:spLocks noChangeArrowheads="1"/>
                </p:cNvSpPr>
                <p:nvPr/>
              </p:nvSpPr>
              <p:spPr bwMode="auto">
                <a:xfrm>
                  <a:off x="7581900" y="6438900"/>
                  <a:ext cx="611065"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9.65.06.</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86804" name="Oval 84"/>
                <p:cNvSpPr>
                  <a:spLocks noChangeArrowheads="1"/>
                </p:cNvSpPr>
                <p:nvPr/>
              </p:nvSpPr>
              <p:spPr bwMode="auto">
                <a:xfrm>
                  <a:off x="1141413" y="5624513"/>
                  <a:ext cx="3057525" cy="744537"/>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b="1" dirty="0">
                    <a:latin typeface="Kruti Dev 010" pitchFamily="2" charset="0"/>
                    <a:ea typeface="+mn-ea"/>
                  </a:endParaRPr>
                </a:p>
              </p:txBody>
            </p:sp>
            <p:grpSp>
              <p:nvGrpSpPr>
                <p:cNvPr id="38940" name="Group 71"/>
                <p:cNvGrpSpPr>
                  <a:grpSpLocks/>
                </p:cNvGrpSpPr>
                <p:nvPr/>
              </p:nvGrpSpPr>
              <p:grpSpPr bwMode="auto">
                <a:xfrm>
                  <a:off x="-85725" y="700088"/>
                  <a:ext cx="9484603" cy="5573712"/>
                  <a:chOff x="-85725" y="700088"/>
                  <a:chExt cx="9484603" cy="5573712"/>
                </a:xfrm>
              </p:grpSpPr>
              <p:grpSp>
                <p:nvGrpSpPr>
                  <p:cNvPr id="38961" name="Group 75"/>
                  <p:cNvGrpSpPr>
                    <a:grpSpLocks/>
                  </p:cNvGrpSpPr>
                  <p:nvPr/>
                </p:nvGrpSpPr>
                <p:grpSpPr bwMode="auto">
                  <a:xfrm>
                    <a:off x="2133601" y="2463801"/>
                    <a:ext cx="5403851" cy="2922588"/>
                    <a:chOff x="1344" y="1552"/>
                    <a:chExt cx="3404" cy="1841"/>
                  </a:xfrm>
                </p:grpSpPr>
                <p:grpSp>
                  <p:nvGrpSpPr>
                    <p:cNvPr id="38975" name="Group 76"/>
                    <p:cNvGrpSpPr>
                      <a:grpSpLocks/>
                    </p:cNvGrpSpPr>
                    <p:nvPr/>
                  </p:nvGrpSpPr>
                  <p:grpSpPr bwMode="auto">
                    <a:xfrm>
                      <a:off x="1344" y="1552"/>
                      <a:ext cx="3404" cy="1841"/>
                      <a:chOff x="1344" y="1552"/>
                      <a:chExt cx="3404" cy="1841"/>
                    </a:xfrm>
                  </p:grpSpPr>
                  <p:sp>
                    <p:nvSpPr>
                      <p:cNvPr id="38977"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b="1">
                          <a:latin typeface="Kruti Dev 010" pitchFamily="2" charset="0"/>
                        </a:endParaRPr>
                      </a:p>
                    </p:txBody>
                  </p:sp>
                  <p:sp>
                    <p:nvSpPr>
                      <p:cNvPr id="38978"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b="1">
                          <a:latin typeface="Kruti Dev 010" pitchFamily="2" charset="0"/>
                        </a:endParaRPr>
                      </a:p>
                    </p:txBody>
                  </p:sp>
                  <p:sp>
                    <p:nvSpPr>
                      <p:cNvPr id="38979"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b="1">
                          <a:latin typeface="Kruti Dev 010" pitchFamily="2" charset="0"/>
                        </a:endParaRPr>
                      </a:p>
                    </p:txBody>
                  </p:sp>
                  <p:sp>
                    <p:nvSpPr>
                      <p:cNvPr id="38980"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b="1">
                          <a:latin typeface="Kruti Dev 010" pitchFamily="2" charset="0"/>
                        </a:endParaRPr>
                      </a:p>
                    </p:txBody>
                  </p:sp>
                  <p:sp>
                    <p:nvSpPr>
                      <p:cNvPr id="38981"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b="1">
                          <a:latin typeface="Kruti Dev 010" pitchFamily="2" charset="0"/>
                        </a:endParaRPr>
                      </a:p>
                    </p:txBody>
                  </p:sp>
                  <p:sp>
                    <p:nvSpPr>
                      <p:cNvPr id="38982"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b="1">
                          <a:latin typeface="Kruti Dev 010" pitchFamily="2" charset="0"/>
                        </a:endParaRPr>
                      </a:p>
                    </p:txBody>
                  </p:sp>
                  <p:sp>
                    <p:nvSpPr>
                      <p:cNvPr id="38983"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b="1">
                          <a:latin typeface="Kruti Dev 010" pitchFamily="2" charset="0"/>
                        </a:endParaRPr>
                      </a:p>
                    </p:txBody>
                  </p:sp>
                  <p:sp>
                    <p:nvSpPr>
                      <p:cNvPr id="38984"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b="1">
                          <a:latin typeface="Kruti Dev 010" pitchFamily="2" charset="0"/>
                        </a:endParaRPr>
                      </a:p>
                    </p:txBody>
                  </p:sp>
                  <p:sp>
                    <p:nvSpPr>
                      <p:cNvPr id="104" name="Rectangle 85"/>
                      <p:cNvSpPr>
                        <a:spLocks noChangeArrowheads="1"/>
                      </p:cNvSpPr>
                      <p:nvPr/>
                    </p:nvSpPr>
                    <p:spPr bwMode="auto">
                      <a:xfrm rot="5246759">
                        <a:off x="2189" y="2375"/>
                        <a:ext cx="1290"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Hkfo";oDrk</a:t>
                        </a:r>
                      </a:p>
                    </p:txBody>
                  </p:sp>
                  <p:sp>
                    <p:nvSpPr>
                      <p:cNvPr id="105" name="Rectangle 86"/>
                      <p:cNvSpPr>
                        <a:spLocks noChangeArrowheads="1"/>
                      </p:cNvSpPr>
                      <p:nvPr/>
                    </p:nvSpPr>
                    <p:spPr bwMode="auto">
                      <a:xfrm>
                        <a:off x="3422" y="3143"/>
                        <a:ext cx="1326"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izdkf'krokD;</a:t>
                        </a:r>
                      </a:p>
                    </p:txBody>
                  </p:sp>
                  <p:sp>
                    <p:nvSpPr>
                      <p:cNvPr id="106" name="Rectangle 87"/>
                      <p:cNvSpPr>
                        <a:spLocks noChangeArrowheads="1"/>
                      </p:cNvSpPr>
                      <p:nvPr/>
                    </p:nvSpPr>
                    <p:spPr bwMode="auto">
                      <a:xfrm rot="3267768">
                        <a:off x="1817" y="2511"/>
                        <a:ext cx="1118"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dfork</a:t>
                        </a:r>
                      </a:p>
                    </p:txBody>
                  </p:sp>
                  <p:sp>
                    <p:nvSpPr>
                      <p:cNvPr id="107" name="Rectangle 88"/>
                      <p:cNvSpPr>
                        <a:spLocks noChangeArrowheads="1"/>
                      </p:cNvSpPr>
                      <p:nvPr/>
                    </p:nvSpPr>
                    <p:spPr bwMode="auto">
                      <a:xfrm rot="20643327">
                        <a:off x="3426" y="2822"/>
                        <a:ext cx="902"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if=;ka</a:t>
                        </a:r>
                      </a:p>
                    </p:txBody>
                  </p:sp>
                  <p:sp>
                    <p:nvSpPr>
                      <p:cNvPr id="108" name="Rectangle 89"/>
                      <p:cNvSpPr>
                        <a:spLocks noChangeArrowheads="1"/>
                      </p:cNvSpPr>
                      <p:nvPr/>
                    </p:nvSpPr>
                    <p:spPr bwMode="auto">
                      <a:xfrm rot="19276533">
                        <a:off x="3290" y="2309"/>
                        <a:ext cx="868" cy="444"/>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izsfjrksa ds dk;Z</a:t>
                        </a:r>
                      </a:p>
                    </p:txBody>
                  </p:sp>
                  <p:sp>
                    <p:nvSpPr>
                      <p:cNvPr id="109" name="Rectangle 90"/>
                      <p:cNvSpPr>
                        <a:spLocks noChangeArrowheads="1"/>
                      </p:cNvSpPr>
                      <p:nvPr/>
                    </p:nvSpPr>
                    <p:spPr bwMode="auto">
                      <a:xfrm rot="1755647">
                        <a:off x="1460" y="2742"/>
                        <a:ext cx="1190" cy="250"/>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bfrgkl</a:t>
                        </a:r>
                      </a:p>
                    </p:txBody>
                  </p:sp>
                  <p:sp>
                    <p:nvSpPr>
                      <p:cNvPr id="110" name="Rectangle 91"/>
                      <p:cNvSpPr>
                        <a:spLocks noChangeArrowheads="1"/>
                      </p:cNvSpPr>
                      <p:nvPr/>
                    </p:nvSpPr>
                    <p:spPr bwMode="auto">
                      <a:xfrm rot="240000">
                        <a:off x="1596" y="3046"/>
                        <a:ext cx="502"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fu;e</a:t>
                        </a:r>
                        <a:endParaRPr lang="en-US" sz="2000" b="1" dirty="0">
                          <a:solidFill>
                            <a:srgbClr val="FFFF00"/>
                          </a:solidFill>
                          <a:latin typeface="Kruti Dev 010" pitchFamily="2" charset="0"/>
                          <a:ea typeface="ＭＳ Ｐゴシック" charset="0"/>
                          <a:cs typeface="ＭＳ Ｐゴシック" charset="0"/>
                        </a:endParaRPr>
                      </a:p>
                    </p:txBody>
                  </p:sp>
                  <p:sp>
                    <p:nvSpPr>
                      <p:cNvPr id="111" name="Rectangle 92"/>
                      <p:cNvSpPr>
                        <a:spLocks noChangeArrowheads="1"/>
                      </p:cNvSpPr>
                      <p:nvPr/>
                    </p:nvSpPr>
                    <p:spPr bwMode="auto">
                      <a:xfrm rot="18254599">
                        <a:off x="2897"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95" name="Rectangle 93"/>
                    <p:cNvSpPr>
                      <a:spLocks noChangeArrowheads="1"/>
                    </p:cNvSpPr>
                    <p:nvPr/>
                  </p:nvSpPr>
                  <p:spPr bwMode="auto">
                    <a:xfrm rot="18254599">
                      <a:off x="2827" y="2162"/>
                      <a:ext cx="1222"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lqlekpkj</a:t>
                      </a:r>
                    </a:p>
                  </p:txBody>
                </p:sp>
              </p:grpSp>
              <p:sp>
                <p:nvSpPr>
                  <p:cNvPr id="81" name="Rectangle 10"/>
                  <p:cNvSpPr>
                    <a:spLocks noChangeArrowheads="1"/>
                  </p:cNvSpPr>
                  <p:nvPr/>
                </p:nvSpPr>
                <p:spPr bwMode="auto">
                  <a:xfrm>
                    <a:off x="400050" y="700088"/>
                    <a:ext cx="284853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^^iqjkuk** fu;e</a:t>
                    </a:r>
                  </a:p>
                </p:txBody>
              </p:sp>
              <p:sp>
                <p:nvSpPr>
                  <p:cNvPr id="83" name="Rectangle 24"/>
                  <p:cNvSpPr>
                    <a:spLocks noChangeArrowheads="1"/>
                  </p:cNvSpPr>
                  <p:nvPr/>
                </p:nvSpPr>
                <p:spPr bwMode="auto">
                  <a:xfrm>
                    <a:off x="509588" y="3436938"/>
                    <a:ext cx="1136650" cy="950912"/>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lgn="ctr">
                      <a:tabLst>
                        <a:tab pos="460375" algn="l"/>
                      </a:tabLst>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O;oLFkk</a:t>
                    </a:r>
                  </a:p>
                  <a:p>
                    <a:pPr algn="ctr">
                      <a:tabLst>
                        <a:tab pos="460375" algn="l"/>
                      </a:tabLst>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nh xbZ</a:t>
                    </a:r>
                  </a:p>
                </p:txBody>
              </p:sp>
              <p:sp>
                <p:nvSpPr>
                  <p:cNvPr id="84" name="Rectangle 19"/>
                  <p:cNvSpPr>
                    <a:spLocks noChangeArrowheads="1"/>
                  </p:cNvSpPr>
                  <p:nvPr/>
                </p:nvSpPr>
                <p:spPr bwMode="auto">
                  <a:xfrm>
                    <a:off x="396875" y="2716213"/>
                    <a:ext cx="194925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3200" b="1" dirty="0">
                        <a:ln>
                          <a:solidFill>
                            <a:srgbClr val="FFFF00"/>
                          </a:solidFill>
                        </a:ln>
                        <a:solidFill>
                          <a:srgbClr val="FFFF00"/>
                        </a:solidFill>
                        <a:latin typeface="Kruti Dev 010" pitchFamily="2" charset="0"/>
                        <a:ea typeface="+mn-ea"/>
                      </a:rPr>
                      <a:t>bczh Hkk"kk esa</a:t>
                    </a:r>
                  </a:p>
                </p:txBody>
              </p:sp>
              <p:sp>
                <p:nvSpPr>
                  <p:cNvPr id="85" name="Rectangle 42"/>
                  <p:cNvSpPr>
                    <a:spLocks noChangeArrowheads="1"/>
                  </p:cNvSpPr>
                  <p:nvPr/>
                </p:nvSpPr>
                <p:spPr bwMode="auto">
                  <a:xfrm>
                    <a:off x="-57150" y="4491038"/>
                    <a:ext cx="1976438" cy="458787"/>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577FFF"/>
                        </a:solidFill>
                        <a:latin typeface="Kruti Dev 010" pitchFamily="2" charset="0"/>
                        <a:ea typeface="+mn-ea"/>
                      </a:rPr>
                      <a:t>VsfyLdksi</a:t>
                    </a:r>
                  </a:p>
                </p:txBody>
              </p:sp>
              <p:sp>
                <p:nvSpPr>
                  <p:cNvPr id="86" name="Rectangle 44"/>
                  <p:cNvSpPr>
                    <a:spLocks noChangeArrowheads="1"/>
                  </p:cNvSpPr>
                  <p:nvPr/>
                </p:nvSpPr>
                <p:spPr bwMode="auto">
                  <a:xfrm>
                    <a:off x="-85725" y="5184775"/>
                    <a:ext cx="1831975" cy="45878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577FFF"/>
                        </a:solidFill>
                        <a:latin typeface="Kruti Dev 010" pitchFamily="2" charset="0"/>
                        <a:ea typeface="+mn-ea"/>
                      </a:rPr>
                      <a:t>'kk'or vrhr</a:t>
                    </a:r>
                  </a:p>
                </p:txBody>
              </p:sp>
              <p:sp>
                <p:nvSpPr>
                  <p:cNvPr id="87" name="Rectangle 71"/>
                  <p:cNvSpPr>
                    <a:spLocks noChangeArrowheads="1"/>
                  </p:cNvSpPr>
                  <p:nvPr/>
                </p:nvSpPr>
                <p:spPr bwMode="auto">
                  <a:xfrm>
                    <a:off x="4459288" y="5445125"/>
                    <a:ext cx="2333625" cy="828675"/>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2400" b="1" dirty="0">
                        <a:solidFill>
                          <a:srgbClr val="577FFF"/>
                        </a:solidFill>
                        <a:latin typeface="Kruti Dev 010" pitchFamily="2" charset="0"/>
                        <a:ea typeface="ＭＳ Ｐゴシック" charset="0"/>
                        <a:cs typeface="ＭＳ Ｐゴシック" charset="0"/>
                      </a:rPr>
                      <a:t>2 VsyhLdksi</a:t>
                    </a:r>
                  </a:p>
                  <a:p>
                    <a:pPr>
                      <a:tabLst>
                        <a:tab pos="460375" algn="l"/>
                      </a:tabLst>
                      <a:defRPr/>
                    </a:pPr>
                    <a:r>
                      <a:rPr lang="en-US" sz="2400" b="1" dirty="0">
                        <a:solidFill>
                          <a:srgbClr val="577FFF"/>
                        </a:solidFill>
                        <a:latin typeface="Kruti Dev 010" pitchFamily="2" charset="0"/>
                        <a:ea typeface="ＭＳ Ｐゴシック" charset="0"/>
                        <a:cs typeface="ＭＳ Ｐゴシック" charset="0"/>
                      </a:rPr>
                      <a:t>1 ekbØksLdksi</a:t>
                    </a:r>
                  </a:p>
                </p:txBody>
              </p:sp>
              <p:sp>
                <p:nvSpPr>
                  <p:cNvPr id="88" name="Rectangle 9"/>
                  <p:cNvSpPr>
                    <a:spLocks noChangeArrowheads="1"/>
                  </p:cNvSpPr>
                  <p:nvPr/>
                </p:nvSpPr>
                <p:spPr bwMode="auto">
                  <a:xfrm>
                    <a:off x="6200887" y="741144"/>
                    <a:ext cx="2943113"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  </a:t>
                    </a:r>
                    <a:r>
                      <a:rPr lang="en-US" altLang="en-US" sz="4000" b="1" dirty="0">
                        <a:ln>
                          <a:solidFill>
                            <a:srgbClr val="FFFF00"/>
                          </a:solidFill>
                        </a:ln>
                        <a:solidFill>
                          <a:srgbClr val="FFFF00"/>
                        </a:solidFill>
                        <a:latin typeface="Kruti Dev 010" pitchFamily="2" charset="0"/>
                        <a:ea typeface="ＭＳ Ｐゴシック" pitchFamily="-84" charset="-128"/>
                      </a:rPr>
                      <a:t>^^u;k** fu;e</a:t>
                    </a:r>
                    <a:endParaRPr lang="en-US" sz="4000" b="1" dirty="0">
                      <a:ln>
                        <a:solidFill>
                          <a:srgbClr val="FFFF00"/>
                        </a:solidFill>
                      </a:ln>
                      <a:solidFill>
                        <a:srgbClr val="FFFF00"/>
                      </a:solidFill>
                      <a:latin typeface="Kruti Dev 010" pitchFamily="2" charset="0"/>
                      <a:ea typeface="ＭＳ Ｐゴシック" pitchFamily="-84" charset="-128"/>
                    </a:endParaRPr>
                  </a:p>
                </p:txBody>
              </p:sp>
              <p:sp>
                <p:nvSpPr>
                  <p:cNvPr id="90" name="Rectangle 23"/>
                  <p:cNvSpPr>
                    <a:spLocks noChangeArrowheads="1"/>
                  </p:cNvSpPr>
                  <p:nvPr/>
                </p:nvSpPr>
                <p:spPr bwMode="auto">
                  <a:xfrm>
                    <a:off x="7302500" y="3435350"/>
                    <a:ext cx="1391406" cy="95154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2800" b="1" dirty="0">
                        <a:solidFill>
                          <a:srgbClr val="577FFF"/>
                        </a:solidFill>
                        <a:latin typeface="Kruti Dev 010" pitchFamily="2" charset="0"/>
                        <a:ea typeface="ＭＳ Ｐゴシック" charset="0"/>
                        <a:cs typeface="ＭＳ Ｐゴシック" charset="0"/>
                      </a:rPr>
                      <a:t>vuqxzg</a:t>
                    </a:r>
                  </a:p>
                  <a:p>
                    <a:pPr algn="ctr">
                      <a:defRPr/>
                    </a:pPr>
                    <a:r>
                      <a:rPr lang="en-US" sz="2800" b="1" dirty="0">
                        <a:solidFill>
                          <a:srgbClr val="577FFF"/>
                        </a:solidFill>
                        <a:latin typeface="Kruti Dev 010" pitchFamily="2" charset="0"/>
                        <a:ea typeface="ＭＳ Ｐゴシック" charset="0"/>
                        <a:cs typeface="ＭＳ Ｐゴシック" charset="0"/>
                      </a:rPr>
                      <a:t>fn;k x;k</a:t>
                    </a:r>
                  </a:p>
                </p:txBody>
              </p:sp>
              <p:sp>
                <p:nvSpPr>
                  <p:cNvPr id="91" name="Rectangle 20"/>
                  <p:cNvSpPr>
                    <a:spLocks noChangeArrowheads="1"/>
                  </p:cNvSpPr>
                  <p:nvPr/>
                </p:nvSpPr>
                <p:spPr bwMode="auto">
                  <a:xfrm>
                    <a:off x="7085745" y="2731979"/>
                    <a:ext cx="2313133"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3200" b="1" dirty="0">
                        <a:ln>
                          <a:solidFill>
                            <a:srgbClr val="FFFF00"/>
                          </a:solidFill>
                        </a:ln>
                        <a:solidFill>
                          <a:srgbClr val="FFFF00"/>
                        </a:solidFill>
                        <a:latin typeface="Kruti Dev 010" pitchFamily="2" charset="0"/>
                        <a:ea typeface="+mn-ea"/>
                      </a:rPr>
                      <a:t>;wukuh Hkk"kk esa</a:t>
                    </a:r>
                  </a:p>
                </p:txBody>
              </p:sp>
              <p:sp>
                <p:nvSpPr>
                  <p:cNvPr id="92" name="Rectangle 43"/>
                  <p:cNvSpPr>
                    <a:spLocks noChangeArrowheads="1"/>
                  </p:cNvSpPr>
                  <p:nvPr/>
                </p:nvSpPr>
                <p:spPr bwMode="auto">
                  <a:xfrm>
                    <a:off x="7507288" y="4662488"/>
                    <a:ext cx="1889125" cy="458787"/>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577FFF"/>
                        </a:solidFill>
                        <a:latin typeface="Kruti Dev 010" pitchFamily="2" charset="0"/>
                        <a:ea typeface="+mn-ea"/>
                      </a:rPr>
                      <a:t>VsfyLdksi</a:t>
                    </a:r>
                  </a:p>
                </p:txBody>
              </p:sp>
              <p:sp>
                <p:nvSpPr>
                  <p:cNvPr id="93" name="Rectangle 45"/>
                  <p:cNvSpPr>
                    <a:spLocks noChangeArrowheads="1"/>
                  </p:cNvSpPr>
                  <p:nvPr/>
                </p:nvSpPr>
                <p:spPr bwMode="auto">
                  <a:xfrm>
                    <a:off x="7431088" y="5337175"/>
                    <a:ext cx="1814512" cy="45878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577FFF"/>
                        </a:solidFill>
                        <a:latin typeface="Kruti Dev 010" pitchFamily="2" charset="0"/>
                        <a:ea typeface="+mn-ea"/>
                      </a:rPr>
                      <a:t>'kk'or Hkfo";</a:t>
                    </a:r>
                  </a:p>
                </p:txBody>
              </p:sp>
            </p:grpSp>
            <p:sp>
              <p:nvSpPr>
                <p:cNvPr id="116" name="Rectangle 58"/>
                <p:cNvSpPr>
                  <a:spLocks noChangeArrowheads="1"/>
                </p:cNvSpPr>
                <p:nvPr/>
              </p:nvSpPr>
              <p:spPr bwMode="auto">
                <a:xfrm>
                  <a:off x="1597025" y="5768975"/>
                  <a:ext cx="24209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FFFF00"/>
                        </a:solidFill>
                      </a:ln>
                      <a:solidFill>
                        <a:srgbClr val="FFFF00"/>
                      </a:solidFill>
                      <a:latin typeface="Kruti Dev 010" pitchFamily="2" charset="0"/>
                      <a:ea typeface="+mn-ea"/>
                    </a:rPr>
                    <a:t>ekbØksLdksi</a:t>
                  </a:r>
                </a:p>
              </p:txBody>
            </p:sp>
            <p:sp>
              <p:nvSpPr>
                <p:cNvPr id="38942" name="AutoShape 72" descr="Dark horizontal"/>
                <p:cNvSpPr>
                  <a:spLocks noChangeArrowheads="1"/>
                </p:cNvSpPr>
                <p:nvPr/>
              </p:nvSpPr>
              <p:spPr bwMode="auto">
                <a:xfrm rot="16200000" flipH="1">
                  <a:off x="3554413" y="1368425"/>
                  <a:ext cx="4217988" cy="7773987"/>
                </a:xfrm>
                <a:prstGeom prst="triangle">
                  <a:avLst>
                    <a:gd name="adj" fmla="val 50000"/>
                  </a:avLst>
                </a:prstGeom>
                <a:pattFill prst="dkHorz">
                  <a:fgClr>
                    <a:schemeClr val="accent2"/>
                  </a:fgClr>
                  <a:bgClr>
                    <a:schemeClr val="bg1"/>
                  </a:bgClr>
                </a:pattFill>
                <a:ln w="57150">
                  <a:solidFill>
                    <a:schemeClr val="accent2"/>
                  </a:solidFill>
                  <a:miter lim="800000"/>
                  <a:headEnd/>
                  <a:tailEnd/>
                </a:ln>
              </p:spPr>
              <p:txBody>
                <a:bodyPr vert="eaVert" wrap="none" anchor="ctr"/>
                <a:lstStyle/>
                <a:p>
                  <a:pPr algn="ctr"/>
                  <a:endParaRPr lang="en-US" b="1">
                    <a:latin typeface="Kruti Dev 010" pitchFamily="2" charset="0"/>
                  </a:endParaRPr>
                </a:p>
              </p:txBody>
            </p:sp>
            <p:sp>
              <p:nvSpPr>
                <p:cNvPr id="38943" name="AutoShape 66" descr="Dark vertical"/>
                <p:cNvSpPr>
                  <a:spLocks noChangeArrowheads="1"/>
                </p:cNvSpPr>
                <p:nvPr/>
              </p:nvSpPr>
              <p:spPr bwMode="auto">
                <a:xfrm rot="5400000">
                  <a:off x="-1304925" y="4165600"/>
                  <a:ext cx="4759325" cy="2149475"/>
                </a:xfrm>
                <a:prstGeom prst="triangle">
                  <a:avLst>
                    <a:gd name="adj" fmla="val 50000"/>
                  </a:avLst>
                </a:prstGeom>
                <a:pattFill prst="dkVert">
                  <a:fgClr>
                    <a:schemeClr val="accent1"/>
                  </a:fgClr>
                  <a:bgClr>
                    <a:schemeClr val="bg1"/>
                  </a:bgClr>
                </a:pattFill>
                <a:ln w="57150">
                  <a:solidFill>
                    <a:srgbClr val="023CCC"/>
                  </a:solidFill>
                  <a:miter lim="800000"/>
                  <a:headEnd/>
                  <a:tailEnd/>
                </a:ln>
              </p:spPr>
              <p:txBody>
                <a:bodyPr wrap="none" anchor="ctr"/>
                <a:lstStyle/>
                <a:p>
                  <a:endParaRPr lang="en-US" b="1">
                    <a:latin typeface="Kruti Dev 010" pitchFamily="2" charset="0"/>
                  </a:endParaRPr>
                </a:p>
              </p:txBody>
            </p:sp>
            <p:grpSp>
              <p:nvGrpSpPr>
                <p:cNvPr id="38944" name="Group 58"/>
                <p:cNvGrpSpPr>
                  <a:grpSpLocks/>
                </p:cNvGrpSpPr>
                <p:nvPr/>
              </p:nvGrpSpPr>
              <p:grpSpPr bwMode="auto">
                <a:xfrm>
                  <a:off x="1781175" y="3078164"/>
                  <a:ext cx="3554413" cy="1038226"/>
                  <a:chOff x="1005" y="1852"/>
                  <a:chExt cx="2239" cy="654"/>
                </a:xfrm>
              </p:grpSpPr>
              <p:grpSp>
                <p:nvGrpSpPr>
                  <p:cNvPr id="38955" name="Group 59"/>
                  <p:cNvGrpSpPr>
                    <a:grpSpLocks/>
                  </p:cNvGrpSpPr>
                  <p:nvPr/>
                </p:nvGrpSpPr>
                <p:grpSpPr bwMode="auto">
                  <a:xfrm>
                    <a:off x="1005" y="1852"/>
                    <a:ext cx="2239" cy="654"/>
                    <a:chOff x="1013" y="1844"/>
                    <a:chExt cx="2239" cy="654"/>
                  </a:xfrm>
                </p:grpSpPr>
                <p:grpSp>
                  <p:nvGrpSpPr>
                    <p:cNvPr id="38957" name="Group 60"/>
                    <p:cNvGrpSpPr>
                      <a:grpSpLocks/>
                    </p:cNvGrpSpPr>
                    <p:nvPr/>
                  </p:nvGrpSpPr>
                  <p:grpSpPr bwMode="auto">
                    <a:xfrm>
                      <a:off x="1572" y="1844"/>
                      <a:ext cx="1680" cy="446"/>
                      <a:chOff x="1358" y="1073"/>
                      <a:chExt cx="1680" cy="446"/>
                    </a:xfrm>
                  </p:grpSpPr>
                  <p:sp>
                    <p:nvSpPr>
                      <p:cNvPr id="38959" name="Rectangle 61"/>
                      <p:cNvSpPr>
                        <a:spLocks noChangeArrowheads="1"/>
                      </p:cNvSpPr>
                      <p:nvPr/>
                    </p:nvSpPr>
                    <p:spPr bwMode="auto">
                      <a:xfrm>
                        <a:off x="1358" y="1104"/>
                        <a:ext cx="1680" cy="408"/>
                      </a:xfrm>
                      <a:prstGeom prst="rect">
                        <a:avLst/>
                      </a:prstGeom>
                      <a:solidFill>
                        <a:srgbClr val="5AF24E"/>
                      </a:solidFill>
                      <a:ln w="57150">
                        <a:solidFill>
                          <a:schemeClr val="tx1"/>
                        </a:solidFill>
                        <a:miter lim="800000"/>
                        <a:headEnd/>
                        <a:tailEnd/>
                      </a:ln>
                    </p:spPr>
                    <p:txBody>
                      <a:bodyPr wrap="none" anchor="ctr"/>
                      <a:lstStyle/>
                      <a:p>
                        <a:endParaRPr lang="en-US" b="1">
                          <a:latin typeface="Kruti Dev 010" pitchFamily="2" charset="0"/>
                        </a:endParaRPr>
                      </a:p>
                    </p:txBody>
                  </p:sp>
                  <p:sp>
                    <p:nvSpPr>
                      <p:cNvPr id="2" name="Text Box 62"/>
                      <p:cNvSpPr txBox="1">
                        <a:spLocks noChangeArrowheads="1"/>
                      </p:cNvSpPr>
                      <p:nvPr/>
                    </p:nvSpPr>
                    <p:spPr bwMode="auto">
                      <a:xfrm>
                        <a:off x="1567" y="1073"/>
                        <a:ext cx="1325" cy="446"/>
                      </a:xfrm>
                      <a:prstGeom prst="rect">
                        <a:avLst/>
                      </a:prstGeom>
                      <a:noFill/>
                      <a:ln w="12700">
                        <a:noFill/>
                        <a:miter lim="800000"/>
                        <a:headEnd/>
                        <a:tailEnd/>
                      </a:ln>
                    </p:spPr>
                    <p:txBody>
                      <a:bodyPr>
                        <a:spAutoFit/>
                      </a:bodyPr>
                      <a:lstStyle/>
                      <a:p>
                        <a:pPr>
                          <a:spcBef>
                            <a:spcPct val="50000"/>
                          </a:spcBef>
                          <a:defRPr/>
                        </a:pPr>
                        <a:r>
                          <a:rPr lang="en-US" sz="4000" b="1" dirty="0">
                            <a:ln>
                              <a:solidFill>
                                <a:schemeClr val="tx1"/>
                              </a:solidFill>
                            </a:ln>
                            <a:solidFill>
                              <a:srgbClr val="000000"/>
                            </a:solidFill>
                            <a:latin typeface="Kruti Dev 010" pitchFamily="2" charset="0"/>
                          </a:rPr>
                          <a:t>vczkge</a:t>
                        </a:r>
                      </a:p>
                    </p:txBody>
                  </p:sp>
                </p:grpSp>
                <p:sp>
                  <p:nvSpPr>
                    <p:cNvPr id="38958" name="AutoShape 63"/>
                    <p:cNvSpPr>
                      <a:spLocks noChangeArrowheads="1"/>
                    </p:cNvSpPr>
                    <p:nvPr/>
                  </p:nvSpPr>
                  <p:spPr bwMode="auto">
                    <a:xfrm>
                      <a:off x="1013" y="1932"/>
                      <a:ext cx="501" cy="5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2417 w 21600"/>
                        <a:gd name="T13" fmla="*/ 2900 h 21600"/>
                        <a:gd name="T14" fmla="*/ 18237 w 21600"/>
                        <a:gd name="T15" fmla="*/ 923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hlink"/>
                    </a:solidFill>
                    <a:ln w="38100">
                      <a:solidFill>
                        <a:schemeClr val="tx1"/>
                      </a:solidFill>
                      <a:miter lim="800000"/>
                      <a:headEnd/>
                      <a:tailEnd/>
                    </a:ln>
                  </p:spPr>
                  <p:txBody>
                    <a:bodyPr wrap="none" anchor="ctr"/>
                    <a:lstStyle/>
                    <a:p>
                      <a:endParaRPr lang="x-none" b="1">
                        <a:latin typeface="Kruti Dev 010" pitchFamily="2" charset="0"/>
                      </a:endParaRPr>
                    </a:p>
                  </p:txBody>
                </p:sp>
              </p:grpSp>
              <p:sp>
                <p:nvSpPr>
                  <p:cNvPr id="38956" name="Text Box 64"/>
                  <p:cNvSpPr txBox="1">
                    <a:spLocks noChangeArrowheads="1"/>
                  </p:cNvSpPr>
                  <p:nvPr/>
                </p:nvSpPr>
                <p:spPr bwMode="auto">
                  <a:xfrm>
                    <a:off x="1744" y="2176"/>
                    <a:ext cx="1448" cy="327"/>
                  </a:xfrm>
                  <a:prstGeom prst="rect">
                    <a:avLst/>
                  </a:prstGeom>
                  <a:noFill/>
                  <a:ln w="12700">
                    <a:noFill/>
                    <a:miter lim="800000"/>
                    <a:headEnd/>
                    <a:tailEnd/>
                  </a:ln>
                </p:spPr>
                <p:txBody>
                  <a:bodyPr>
                    <a:spAutoFit/>
                  </a:bodyPr>
                  <a:lstStyle/>
                  <a:p>
                    <a:pPr>
                      <a:spcBef>
                        <a:spcPct val="50000"/>
                      </a:spcBef>
                    </a:pPr>
                    <a:endParaRPr lang="en-US" sz="2800" b="1">
                      <a:latin typeface="Kruti Dev 010" pitchFamily="2" charset="0"/>
                    </a:endParaRPr>
                  </a:p>
                </p:txBody>
              </p:sp>
            </p:grpSp>
            <p:grpSp>
              <p:nvGrpSpPr>
                <p:cNvPr id="38945" name="Group 67"/>
                <p:cNvGrpSpPr>
                  <a:grpSpLocks/>
                </p:cNvGrpSpPr>
                <p:nvPr/>
              </p:nvGrpSpPr>
              <p:grpSpPr bwMode="auto">
                <a:xfrm>
                  <a:off x="619125" y="4189413"/>
                  <a:ext cx="3108325" cy="1544637"/>
                  <a:chOff x="653" y="2555"/>
                  <a:chExt cx="1958" cy="973"/>
                </a:xfrm>
              </p:grpSpPr>
              <p:grpSp>
                <p:nvGrpSpPr>
                  <p:cNvPr id="38951" name="Group 68"/>
                  <p:cNvGrpSpPr>
                    <a:grpSpLocks/>
                  </p:cNvGrpSpPr>
                  <p:nvPr/>
                </p:nvGrpSpPr>
                <p:grpSpPr bwMode="auto">
                  <a:xfrm>
                    <a:off x="653" y="2555"/>
                    <a:ext cx="1958" cy="973"/>
                    <a:chOff x="568" y="2544"/>
                    <a:chExt cx="1958" cy="973"/>
                  </a:xfrm>
                </p:grpSpPr>
                <p:sp>
                  <p:nvSpPr>
                    <p:cNvPr id="38953" name="AutoShape 69"/>
                    <p:cNvSpPr>
                      <a:spLocks noChangeArrowheads="1"/>
                    </p:cNvSpPr>
                    <p:nvPr/>
                  </p:nvSpPr>
                  <p:spPr bwMode="auto">
                    <a:xfrm rot="-9360000">
                      <a:off x="1560" y="3291"/>
                      <a:ext cx="966" cy="226"/>
                    </a:xfrm>
                    <a:prstGeom prst="rightArrow">
                      <a:avLst>
                        <a:gd name="adj1" fmla="val 50000"/>
                        <a:gd name="adj2" fmla="val 213737"/>
                      </a:avLst>
                    </a:prstGeom>
                    <a:solidFill>
                      <a:schemeClr val="hlink"/>
                    </a:solidFill>
                    <a:ln w="25400">
                      <a:solidFill>
                        <a:schemeClr val="tx1"/>
                      </a:solidFill>
                      <a:miter lim="800000"/>
                      <a:headEnd/>
                      <a:tailEnd/>
                    </a:ln>
                  </p:spPr>
                  <p:txBody>
                    <a:bodyPr wrap="none" anchor="ctr"/>
                    <a:lstStyle/>
                    <a:p>
                      <a:endParaRPr lang="en-US" b="1">
                        <a:latin typeface="Kruti Dev 010" pitchFamily="2" charset="0"/>
                      </a:endParaRPr>
                    </a:p>
                  </p:txBody>
                </p:sp>
                <p:sp>
                  <p:nvSpPr>
                    <p:cNvPr id="38954" name="Rectangle 70"/>
                    <p:cNvSpPr>
                      <a:spLocks noChangeArrowheads="1"/>
                    </p:cNvSpPr>
                    <p:nvPr/>
                  </p:nvSpPr>
                  <p:spPr bwMode="auto">
                    <a:xfrm>
                      <a:off x="568" y="2544"/>
                      <a:ext cx="1680" cy="408"/>
                    </a:xfrm>
                    <a:prstGeom prst="rect">
                      <a:avLst/>
                    </a:prstGeom>
                    <a:solidFill>
                      <a:srgbClr val="FAFD00"/>
                    </a:solidFill>
                    <a:ln w="57150">
                      <a:solidFill>
                        <a:schemeClr val="tx1"/>
                      </a:solidFill>
                      <a:miter lim="800000"/>
                      <a:headEnd/>
                      <a:tailEnd/>
                    </a:ln>
                  </p:spPr>
                  <p:txBody>
                    <a:bodyPr wrap="none" anchor="ctr"/>
                    <a:lstStyle/>
                    <a:p>
                      <a:endParaRPr lang="en-US" b="1">
                        <a:latin typeface="Kruti Dev 010" pitchFamily="2" charset="0"/>
                      </a:endParaRPr>
                    </a:p>
                  </p:txBody>
                </p:sp>
              </p:grpSp>
              <p:sp>
                <p:nvSpPr>
                  <p:cNvPr id="286791" name="Text Box 71"/>
                  <p:cNvSpPr txBox="1">
                    <a:spLocks noChangeArrowheads="1"/>
                  </p:cNvSpPr>
                  <p:nvPr/>
                </p:nvSpPr>
                <p:spPr bwMode="auto">
                  <a:xfrm>
                    <a:off x="713" y="2557"/>
                    <a:ext cx="1784" cy="446"/>
                  </a:xfrm>
                  <a:prstGeom prst="rect">
                    <a:avLst/>
                  </a:prstGeom>
                  <a:noFill/>
                  <a:ln w="12700">
                    <a:noFill/>
                    <a:miter lim="800000"/>
                    <a:headEnd/>
                    <a:tailEnd/>
                  </a:ln>
                  <a:effectLst>
                    <a:outerShdw blurRad="63500" dist="38099" dir="2700000" algn="ctr" rotWithShape="0">
                      <a:srgbClr val="787878">
                        <a:alpha val="74998"/>
                      </a:srgbClr>
                    </a:outerShdw>
                  </a:effectLst>
                </p:spPr>
                <p:txBody>
                  <a:bodyPr>
                    <a:spAutoFit/>
                  </a:bodyPr>
                  <a:lstStyle/>
                  <a:p>
                    <a:pPr>
                      <a:spcBef>
                        <a:spcPct val="50000"/>
                      </a:spcBef>
                      <a:defRPr/>
                    </a:pPr>
                    <a:r>
                      <a:rPr lang="en-US" sz="4000" b="1" dirty="0" err="1">
                        <a:ln>
                          <a:solidFill>
                            <a:schemeClr val="tx1"/>
                          </a:solidFill>
                        </a:ln>
                        <a:solidFill>
                          <a:srgbClr val="000000"/>
                        </a:solidFill>
                        <a:latin typeface="Kruti Dev 010" pitchFamily="2" charset="0"/>
                        <a:ea typeface="ＭＳ Ｐゴシック" pitchFamily="-84" charset="-128"/>
                      </a:rPr>
                      <a:t>mRifRr</a:t>
                    </a:r>
                    <a:r>
                      <a:rPr lang="en-US" sz="4000" b="1" dirty="0">
                        <a:ln>
                          <a:solidFill>
                            <a:schemeClr val="tx1"/>
                          </a:solidFill>
                        </a:ln>
                        <a:solidFill>
                          <a:srgbClr val="000000"/>
                        </a:solidFill>
                        <a:latin typeface="Kruti Dev 010" pitchFamily="2" charset="0"/>
                        <a:ea typeface="ＭＳ Ｐゴシック" pitchFamily="-84" charset="-128"/>
                      </a:rPr>
                      <a:t> </a:t>
                    </a:r>
                    <a:r>
                      <a:rPr lang="en-US" sz="4000" b="1" dirty="0" smtClean="0">
                        <a:ln>
                          <a:solidFill>
                            <a:schemeClr val="tx1"/>
                          </a:solidFill>
                        </a:ln>
                        <a:solidFill>
                          <a:srgbClr val="000000"/>
                        </a:solidFill>
                        <a:latin typeface="Kruti Dev 010" pitchFamily="2" charset="0"/>
                        <a:ea typeface="ＭＳ Ｐゴシック" pitchFamily="-84" charset="-128"/>
                      </a:rPr>
                      <a:t>ƒ</a:t>
                    </a:r>
                    <a:r>
                      <a:rPr lang="en-US" sz="4000" b="1" dirty="0" smtClean="0">
                        <a:ln>
                          <a:solidFill>
                            <a:schemeClr val="tx1"/>
                          </a:solidFill>
                        </a:ln>
                        <a:solidFill>
                          <a:srgbClr val="000000"/>
                        </a:solidFill>
                        <a:latin typeface="Kruti Dev 010"/>
                        <a:ea typeface="ＭＳ Ｐゴシック" pitchFamily="-84" charset="-128"/>
                      </a:rPr>
                      <a:t>„</a:t>
                    </a:r>
                    <a:r>
                      <a:rPr lang="en-US" sz="4000" b="1" dirty="0" smtClean="0">
                        <a:ln>
                          <a:solidFill>
                            <a:schemeClr val="tx1"/>
                          </a:solidFill>
                        </a:ln>
                        <a:solidFill>
                          <a:srgbClr val="000000"/>
                        </a:solidFill>
                        <a:latin typeface="Kruti Dev 010" pitchFamily="2" charset="0"/>
                        <a:ea typeface="ＭＳ Ｐゴシック" pitchFamily="-84" charset="-128"/>
                      </a:rPr>
                      <a:t>!!!</a:t>
                    </a:r>
                    <a:endParaRPr lang="en-US" sz="4000" b="1" dirty="0">
                      <a:ln>
                        <a:solidFill>
                          <a:schemeClr val="tx1"/>
                        </a:solidFill>
                      </a:ln>
                      <a:solidFill>
                        <a:srgbClr val="000000"/>
                      </a:solidFill>
                      <a:latin typeface="Kruti Dev 010" pitchFamily="2" charset="0"/>
                      <a:ea typeface="ＭＳ Ｐゴシック" pitchFamily="-84" charset="-128"/>
                    </a:endParaRPr>
                  </a:p>
                </p:txBody>
              </p:sp>
            </p:grpSp>
            <p:grpSp>
              <p:nvGrpSpPr>
                <p:cNvPr id="38946" name="Group 79"/>
                <p:cNvGrpSpPr>
                  <a:grpSpLocks/>
                </p:cNvGrpSpPr>
                <p:nvPr/>
              </p:nvGrpSpPr>
              <p:grpSpPr bwMode="auto">
                <a:xfrm>
                  <a:off x="3216167" y="826470"/>
                  <a:ext cx="2297112" cy="1264179"/>
                  <a:chOff x="9175532" y="1714590"/>
                  <a:chExt cx="2297112" cy="1264179"/>
                </a:xfrm>
              </p:grpSpPr>
              <p:sp>
                <p:nvSpPr>
                  <p:cNvPr id="97"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,d fo"k; %</a:t>
                    </a:r>
                  </a:p>
                </p:txBody>
              </p:sp>
              <p:sp>
                <p:nvSpPr>
                  <p:cNvPr id="98"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FFFF00"/>
                          </a:solidFill>
                        </a:ln>
                        <a:solidFill>
                          <a:srgbClr val="FFFF00"/>
                        </a:solidFill>
                        <a:latin typeface="Kruti Dev 010" pitchFamily="2" charset="0"/>
                        <a:ea typeface="+mn-ea"/>
                      </a:rPr>
                      <a:t>ijes'oj dh efgek</a:t>
                    </a:r>
                  </a:p>
                </p:txBody>
              </p:sp>
            </p:grpSp>
          </p:grpSp>
          <p:sp>
            <p:nvSpPr>
              <p:cNvPr id="99" name="Rectangle 98"/>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Kruti Dev 010" pitchFamily="2" charset="0"/>
                </a:endParaRPr>
              </a:p>
            </p:txBody>
          </p:sp>
        </p:grpSp>
        <p:sp>
          <p:nvSpPr>
            <p:cNvPr id="102" name="Rectangle 4"/>
            <p:cNvSpPr>
              <a:spLocks noChangeArrowheads="1"/>
            </p:cNvSpPr>
            <p:nvPr/>
          </p:nvSpPr>
          <p:spPr bwMode="auto">
            <a:xfrm>
              <a:off x="3426312"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smtClean="0">
                  <a:ln>
                    <a:solidFill>
                      <a:srgbClr val="FFFF00"/>
                    </a:solidFill>
                  </a:ln>
                  <a:solidFill>
                    <a:srgbClr val="FFFF00"/>
                  </a:solidFill>
                  <a:latin typeface="Kruti Dev 010"/>
                  <a:ea typeface="+mn-ea"/>
                </a:rPr>
                <a:t>ƒˆŒŒ</a:t>
              </a:r>
              <a:r>
                <a:rPr lang="en-US" sz="3200" b="1" dirty="0" smtClean="0">
                  <a:ln>
                    <a:solidFill>
                      <a:srgbClr val="FFFF00"/>
                    </a:solidFill>
                  </a:ln>
                  <a:solidFill>
                    <a:srgbClr val="FFFF00"/>
                  </a:solidFill>
                  <a:latin typeface="Kruti Dev 010"/>
                  <a:ea typeface="+mn-ea"/>
                </a:rPr>
                <a:t> </a:t>
              </a:r>
              <a:r>
                <a:rPr lang="en-US" sz="3200" b="1" dirty="0" err="1" smtClean="0">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103" name="Rectangle 5"/>
            <p:cNvSpPr>
              <a:spLocks noChangeArrowheads="1"/>
            </p:cNvSpPr>
            <p:nvPr/>
          </p:nvSpPr>
          <p:spPr bwMode="auto">
            <a:xfrm>
              <a:off x="3356908" y="452972"/>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smtClean="0">
                  <a:ln>
                    <a:solidFill>
                      <a:srgbClr val="FFFF00"/>
                    </a:solidFill>
                  </a:ln>
                  <a:solidFill>
                    <a:srgbClr val="FFFF00"/>
                  </a:solidFill>
                  <a:latin typeface="Kruti Dev 010" pitchFamily="2" charset="0"/>
                  <a:ea typeface="+mn-ea"/>
                </a:rPr>
                <a:t>†</a:t>
              </a:r>
              <a:r>
                <a:rPr lang="en-US" sz="2800" b="1" dirty="0" smtClean="0">
                  <a:ln>
                    <a:solidFill>
                      <a:srgbClr val="FFFF00"/>
                    </a:solidFill>
                  </a:ln>
                  <a:solidFill>
                    <a:srgbClr val="FFFF00"/>
                  </a:solidFill>
                  <a:latin typeface="Kruti Dev 010"/>
                  <a:ea typeface="+mn-ea"/>
                </a:rPr>
                <a:t>Œ</a:t>
              </a:r>
              <a:r>
                <a:rPr lang="en-US" sz="2800" b="1" dirty="0" smtClean="0">
                  <a:ln>
                    <a:solidFill>
                      <a:srgbClr val="FFFF00"/>
                    </a:solidFill>
                  </a:ln>
                  <a:solidFill>
                    <a:srgbClr val="FFFF00"/>
                  </a:solidFill>
                  <a:latin typeface="Kruti Dev 010" pitchFamily="2" charset="0"/>
                  <a:ea typeface="+mn-ea"/>
                </a:rPr>
                <a:t> </a:t>
              </a:r>
              <a:r>
                <a:rPr lang="en-US" sz="2800" b="1" dirty="0">
                  <a:ln>
                    <a:solidFill>
                      <a:srgbClr val="FFFF00"/>
                    </a:solidFill>
                  </a:ln>
                  <a:solidFill>
                    <a:srgbClr val="FFFF00"/>
                  </a:solidFill>
                  <a:latin typeface="Kruti Dev 010" pitchFamily="2" charset="0"/>
                  <a:ea typeface="+mn-ea"/>
                </a:rPr>
                <a:t>ys[kd</a:t>
              </a:r>
            </a:p>
          </p:txBody>
        </p:sp>
        <p:sp>
          <p:nvSpPr>
            <p:cNvPr id="112" name="Rectangle 16"/>
            <p:cNvSpPr>
              <a:spLocks noChangeArrowheads="1"/>
            </p:cNvSpPr>
            <p:nvPr/>
          </p:nvSpPr>
          <p:spPr bwMode="auto">
            <a:xfrm>
              <a:off x="312738" y="2030413"/>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113"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p>
          </p:txBody>
        </p:sp>
      </p:gr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346075" y="104775"/>
            <a:ext cx="9742488" cy="6753225"/>
            <a:chOff x="-346075" y="104775"/>
            <a:chExt cx="9742488" cy="6753225"/>
          </a:xfrm>
        </p:grpSpPr>
        <p:grpSp>
          <p:nvGrpSpPr>
            <p:cNvPr id="39938" name="Group 85"/>
            <p:cNvGrpSpPr>
              <a:grpSpLocks/>
            </p:cNvGrpSpPr>
            <p:nvPr/>
          </p:nvGrpSpPr>
          <p:grpSpPr bwMode="auto">
            <a:xfrm>
              <a:off x="-346075" y="104775"/>
              <a:ext cx="9742488" cy="6580346"/>
              <a:chOff x="-346075" y="104775"/>
              <a:chExt cx="9742488" cy="6580346"/>
            </a:xfrm>
          </p:grpSpPr>
          <p:sp>
            <p:nvSpPr>
              <p:cNvPr id="39939"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9940"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9941"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38603"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8604"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8605"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8606"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8609"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8610"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8613"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8614"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8643" name="Line 51"/>
              <p:cNvSpPr>
                <a:spLocks noChangeShapeType="1"/>
              </p:cNvSpPr>
              <p:nvPr/>
            </p:nvSpPr>
            <p:spPr bwMode="auto">
              <a:xfrm>
                <a:off x="7135813" y="188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8644" name="Line 52"/>
              <p:cNvSpPr>
                <a:spLocks noChangeShapeType="1"/>
              </p:cNvSpPr>
              <p:nvPr/>
            </p:nvSpPr>
            <p:spPr bwMode="auto">
              <a:xfrm>
                <a:off x="7345363" y="26511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8645" name="Line 53"/>
              <p:cNvSpPr>
                <a:spLocks noChangeShapeType="1"/>
              </p:cNvSpPr>
              <p:nvPr/>
            </p:nvSpPr>
            <p:spPr bwMode="auto">
              <a:xfrm>
                <a:off x="7440613" y="3316288"/>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8646" name="Line 54"/>
              <p:cNvSpPr>
                <a:spLocks noChangeShapeType="1"/>
              </p:cNvSpPr>
              <p:nvPr/>
            </p:nvSpPr>
            <p:spPr bwMode="auto">
              <a:xfrm>
                <a:off x="7593013" y="442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8647" name="Line 55"/>
              <p:cNvSpPr>
                <a:spLocks noChangeShapeType="1"/>
              </p:cNvSpPr>
              <p:nvPr/>
            </p:nvSpPr>
            <p:spPr bwMode="auto">
              <a:xfrm>
                <a:off x="866775" y="1893888"/>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8648" name="Line 56"/>
              <p:cNvSpPr>
                <a:spLocks noChangeShapeType="1"/>
              </p:cNvSpPr>
              <p:nvPr/>
            </p:nvSpPr>
            <p:spPr bwMode="auto">
              <a:xfrm>
                <a:off x="762000" y="2660650"/>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8649" name="Line 57"/>
              <p:cNvSpPr>
                <a:spLocks noChangeShapeType="1"/>
              </p:cNvSpPr>
              <p:nvPr/>
            </p:nvSpPr>
            <p:spPr bwMode="auto">
              <a:xfrm>
                <a:off x="671513" y="33115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8650" name="Line 58"/>
              <p:cNvSpPr>
                <a:spLocks noChangeShapeType="1"/>
              </p:cNvSpPr>
              <p:nvPr/>
            </p:nvSpPr>
            <p:spPr bwMode="auto">
              <a:xfrm>
                <a:off x="495300" y="4391025"/>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nvGrpSpPr>
              <p:cNvPr id="39958" name="Group 59"/>
              <p:cNvGrpSpPr>
                <a:grpSpLocks/>
              </p:cNvGrpSpPr>
              <p:nvPr/>
            </p:nvGrpSpPr>
            <p:grpSpPr bwMode="auto">
              <a:xfrm>
                <a:off x="5467350" y="588963"/>
                <a:ext cx="703263" cy="958850"/>
                <a:chOff x="2464" y="201"/>
                <a:chExt cx="443" cy="604"/>
              </a:xfrm>
            </p:grpSpPr>
            <p:sp>
              <p:nvSpPr>
                <p:cNvPr id="40001" name="Rectangle 60"/>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40002" name="Rectangle 61"/>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40003" name="Rectangle 62"/>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38659" name="Oval 67"/>
              <p:cNvSpPr>
                <a:spLocks noChangeArrowheads="1"/>
              </p:cNvSpPr>
              <p:nvPr/>
            </p:nvSpPr>
            <p:spPr bwMode="auto">
              <a:xfrm>
                <a:off x="3709988" y="5399088"/>
                <a:ext cx="3057525" cy="925512"/>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39960" name="Text Box 68"/>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38665" name="Rectangle 73"/>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37</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65" name="Rectangle 58"/>
              <p:cNvSpPr>
                <a:spLocks noChangeArrowheads="1"/>
              </p:cNvSpPr>
              <p:nvPr/>
            </p:nvSpPr>
            <p:spPr bwMode="auto">
              <a:xfrm>
                <a:off x="1597025" y="5768975"/>
                <a:ext cx="2420938"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ekbØksLdksi</a:t>
                </a:r>
              </a:p>
            </p:txBody>
          </p:sp>
          <p:grpSp>
            <p:nvGrpSpPr>
              <p:cNvPr id="39963" name="Group 66"/>
              <p:cNvGrpSpPr>
                <a:grpSpLocks/>
              </p:cNvGrpSpPr>
              <p:nvPr/>
            </p:nvGrpSpPr>
            <p:grpSpPr bwMode="auto">
              <a:xfrm>
                <a:off x="0" y="850900"/>
                <a:ext cx="9396413" cy="5545768"/>
                <a:chOff x="202" y="850900"/>
                <a:chExt cx="9396211" cy="5545768"/>
              </a:xfrm>
            </p:grpSpPr>
            <p:grpSp>
              <p:nvGrpSpPr>
                <p:cNvPr id="39969" name="Group 75"/>
                <p:cNvGrpSpPr>
                  <a:grpSpLocks/>
                </p:cNvGrpSpPr>
                <p:nvPr/>
              </p:nvGrpSpPr>
              <p:grpSpPr bwMode="auto">
                <a:xfrm>
                  <a:off x="2133601" y="2481264"/>
                  <a:ext cx="5403851" cy="3090866"/>
                  <a:chOff x="1344" y="1563"/>
                  <a:chExt cx="3404" cy="1947"/>
                </a:xfrm>
              </p:grpSpPr>
              <p:grpSp>
                <p:nvGrpSpPr>
                  <p:cNvPr id="39983" name="Group 76"/>
                  <p:cNvGrpSpPr>
                    <a:grpSpLocks/>
                  </p:cNvGrpSpPr>
                  <p:nvPr/>
                </p:nvGrpSpPr>
                <p:grpSpPr bwMode="auto">
                  <a:xfrm>
                    <a:off x="1344" y="1563"/>
                    <a:ext cx="3404" cy="1947"/>
                    <a:chOff x="1344" y="1563"/>
                    <a:chExt cx="3404" cy="1947"/>
                  </a:xfrm>
                </p:grpSpPr>
                <p:sp>
                  <p:nvSpPr>
                    <p:cNvPr id="39985"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9986"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9987"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9988"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9989"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9990"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9991"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9992"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92" name="Rectangle 85"/>
                    <p:cNvSpPr>
                      <a:spLocks noChangeArrowheads="1"/>
                    </p:cNvSpPr>
                    <p:nvPr/>
                  </p:nvSpPr>
                  <p:spPr bwMode="auto">
                    <a:xfrm rot="5246759">
                      <a:off x="2189" y="2317"/>
                      <a:ext cx="1290"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93" name="Rectangle 86"/>
                    <p:cNvSpPr>
                      <a:spLocks noChangeArrowheads="1"/>
                    </p:cNvSpPr>
                    <p:nvPr/>
                  </p:nvSpPr>
                  <p:spPr bwMode="auto">
                    <a:xfrm>
                      <a:off x="3422" y="3143"/>
                      <a:ext cx="1326"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izdkf'krokD;</a:t>
                      </a:r>
                    </a:p>
                  </p:txBody>
                </p:sp>
                <p:sp>
                  <p:nvSpPr>
                    <p:cNvPr id="94" name="Rectangle 87"/>
                    <p:cNvSpPr>
                      <a:spLocks noChangeArrowheads="1"/>
                    </p:cNvSpPr>
                    <p:nvPr/>
                  </p:nvSpPr>
                  <p:spPr bwMode="auto">
                    <a:xfrm rot="3267768">
                      <a:off x="1817" y="2453"/>
                      <a:ext cx="111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95" name="Rectangle 88"/>
                    <p:cNvSpPr>
                      <a:spLocks noChangeArrowheads="1"/>
                    </p:cNvSpPr>
                    <p:nvPr/>
                  </p:nvSpPr>
                  <p:spPr bwMode="auto">
                    <a:xfrm rot="20643327">
                      <a:off x="3426" y="2764"/>
                      <a:ext cx="90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if=;ka</a:t>
                      </a:r>
                    </a:p>
                  </p:txBody>
                </p:sp>
                <p:sp>
                  <p:nvSpPr>
                    <p:cNvPr id="96" name="Rectangle 89"/>
                    <p:cNvSpPr>
                      <a:spLocks noChangeArrowheads="1"/>
                    </p:cNvSpPr>
                    <p:nvPr/>
                  </p:nvSpPr>
                  <p:spPr bwMode="auto">
                    <a:xfrm rot="19276533">
                      <a:off x="3116" y="2254"/>
                      <a:ext cx="1549"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wrap="square"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izsfjrksa ds dk;Z</a:t>
                      </a:r>
                    </a:p>
                  </p:txBody>
                </p:sp>
                <p:sp>
                  <p:nvSpPr>
                    <p:cNvPr id="97" name="Rectangle 90"/>
                    <p:cNvSpPr>
                      <a:spLocks noChangeArrowheads="1"/>
                    </p:cNvSpPr>
                    <p:nvPr/>
                  </p:nvSpPr>
                  <p:spPr bwMode="auto">
                    <a:xfrm rot="1755647">
                      <a:off x="1460" y="2684"/>
                      <a:ext cx="1190"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98" name="Rectangle 91"/>
                    <p:cNvSpPr>
                      <a:spLocks noChangeArrowheads="1"/>
                    </p:cNvSpPr>
                    <p:nvPr/>
                  </p:nvSpPr>
                  <p:spPr bwMode="auto">
                    <a:xfrm rot="240000">
                      <a:off x="1595" y="3003"/>
                      <a:ext cx="939"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99" name="Rectangle 92"/>
                    <p:cNvSpPr>
                      <a:spLocks noChangeArrowheads="1"/>
                    </p:cNvSpPr>
                    <p:nvPr/>
                  </p:nvSpPr>
                  <p:spPr bwMode="auto">
                    <a:xfrm rot="18254599">
                      <a:off x="2906" y="2059"/>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83" name="Rectangle 93"/>
                  <p:cNvSpPr>
                    <a:spLocks noChangeArrowheads="1"/>
                  </p:cNvSpPr>
                  <p:nvPr/>
                </p:nvSpPr>
                <p:spPr bwMode="auto">
                  <a:xfrm rot="18254599">
                    <a:off x="2897" y="2015"/>
                    <a:ext cx="122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lqlekpkj</a:t>
                    </a:r>
                  </a:p>
                </p:txBody>
              </p:sp>
            </p:grpSp>
            <p:sp>
              <p:nvSpPr>
                <p:cNvPr id="69" name="Rectangle 10"/>
                <p:cNvSpPr>
                  <a:spLocks noChangeArrowheads="1"/>
                </p:cNvSpPr>
                <p:nvPr/>
              </p:nvSpPr>
              <p:spPr bwMode="auto">
                <a:xfrm>
                  <a:off x="400243" y="850900"/>
                  <a:ext cx="2848475"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^^iqjkuk** fu;e</a:t>
                  </a:r>
                </a:p>
              </p:txBody>
            </p:sp>
            <p:sp>
              <p:nvSpPr>
                <p:cNvPr id="71" name="Rectangle 24"/>
                <p:cNvSpPr>
                  <a:spLocks noChangeArrowheads="1"/>
                </p:cNvSpPr>
                <p:nvPr/>
              </p:nvSpPr>
              <p:spPr bwMode="auto">
                <a:xfrm>
                  <a:off x="509779" y="3149600"/>
                  <a:ext cx="1571426"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square" lIns="90487" tIns="44450" rIns="90487" bIns="44450">
                  <a:spAutoFit/>
                </a:bodyPr>
                <a:lstStyle/>
                <a:p>
                  <a:pPr algn="ctr">
                    <a:tabLst>
                      <a:tab pos="460375" algn="l"/>
                    </a:tabLst>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O;oLFkk</a:t>
                  </a:r>
                </a:p>
                <a:p>
                  <a:pPr algn="ctr">
                    <a:tabLst>
                      <a:tab pos="460375" algn="l"/>
                    </a:tabLst>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nh xbZ</a:t>
                  </a:r>
                </a:p>
              </p:txBody>
            </p:sp>
            <p:sp>
              <p:nvSpPr>
                <p:cNvPr id="72" name="Rectangle 19"/>
                <p:cNvSpPr>
                  <a:spLocks noChangeArrowheads="1"/>
                </p:cNvSpPr>
                <p:nvPr/>
              </p:nvSpPr>
              <p:spPr bwMode="auto">
                <a:xfrm>
                  <a:off x="397069" y="2716213"/>
                  <a:ext cx="1731205"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bczh Hkk"kk esa</a:t>
                  </a:r>
                </a:p>
              </p:txBody>
            </p:sp>
            <p:sp>
              <p:nvSpPr>
                <p:cNvPr id="73" name="Rectangle 42"/>
                <p:cNvSpPr>
                  <a:spLocks noChangeArrowheads="1"/>
                </p:cNvSpPr>
                <p:nvPr/>
              </p:nvSpPr>
              <p:spPr bwMode="auto">
                <a:xfrm>
                  <a:off x="311345" y="4491038"/>
                  <a:ext cx="197639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VsfyLdksi</a:t>
                  </a:r>
                </a:p>
              </p:txBody>
            </p:sp>
            <p:sp>
              <p:nvSpPr>
                <p:cNvPr id="74" name="Rectangle 44"/>
                <p:cNvSpPr>
                  <a:spLocks noChangeArrowheads="1"/>
                </p:cNvSpPr>
                <p:nvPr/>
              </p:nvSpPr>
              <p:spPr bwMode="auto">
                <a:xfrm>
                  <a:off x="202" y="5389727"/>
                  <a:ext cx="2744345"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FFFF00"/>
                        </a:solidFill>
                      </a:ln>
                      <a:solidFill>
                        <a:srgbClr val="FFFF00"/>
                      </a:solidFill>
                      <a:latin typeface="Kruti Dev 010" pitchFamily="2" charset="0"/>
                      <a:ea typeface="+mn-ea"/>
                    </a:rPr>
                    <a:t>'kk'or vrhr</a:t>
                  </a:r>
                </a:p>
              </p:txBody>
            </p:sp>
            <p:sp>
              <p:nvSpPr>
                <p:cNvPr id="75" name="Rectangle 71"/>
                <p:cNvSpPr>
                  <a:spLocks noChangeArrowheads="1"/>
                </p:cNvSpPr>
                <p:nvPr/>
              </p:nvSpPr>
              <p:spPr bwMode="auto">
                <a:xfrm>
                  <a:off x="4459394" y="5445125"/>
                  <a:ext cx="2333575" cy="95154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a:t>
                  </a:r>
                  <a:r>
                    <a:rPr lang="en-US" sz="2800" b="1" dirty="0" smtClean="0">
                      <a:ln>
                        <a:solidFill>
                          <a:srgbClr val="FFFF00"/>
                        </a:solidFill>
                      </a:ln>
                      <a:solidFill>
                        <a:srgbClr val="FFFF00"/>
                      </a:solidFill>
                      <a:latin typeface="Kruti Dev 010" pitchFamily="2" charset="0"/>
                      <a:ea typeface="ＭＳ Ｐゴシック" charset="0"/>
                      <a:cs typeface="ＭＳ Ｐゴシック" charset="0"/>
                    </a:rPr>
                    <a:t> </a:t>
                  </a:r>
                  <a:r>
                    <a:rPr lang="en-US" sz="2800" b="1" dirty="0">
                      <a:ln>
                        <a:solidFill>
                          <a:srgbClr val="FFFF00"/>
                        </a:solidFill>
                      </a:ln>
                      <a:solidFill>
                        <a:srgbClr val="FFFF00"/>
                      </a:solidFill>
                      <a:latin typeface="Kruti Dev 010" pitchFamily="2" charset="0"/>
                      <a:ea typeface="ＭＳ Ｐゴシック" charset="0"/>
                      <a:cs typeface="ＭＳ Ｐゴシック" charset="0"/>
                    </a:rPr>
                    <a:t>VsyhLdksi</a:t>
                  </a:r>
                </a:p>
                <a:p>
                  <a:pPr>
                    <a:tabLst>
                      <a:tab pos="460375" algn="l"/>
                    </a:tabLst>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ƒ</a:t>
                  </a:r>
                  <a:r>
                    <a:rPr lang="en-US" sz="2800" b="1" dirty="0" smtClean="0">
                      <a:ln>
                        <a:solidFill>
                          <a:srgbClr val="FFFF00"/>
                        </a:solidFill>
                      </a:ln>
                      <a:solidFill>
                        <a:srgbClr val="FFFF00"/>
                      </a:solidFill>
                      <a:latin typeface="Kruti Dev 010" pitchFamily="2" charset="0"/>
                      <a:ea typeface="ＭＳ Ｐゴシック" charset="0"/>
                      <a:cs typeface="ＭＳ Ｐゴシック" charset="0"/>
                    </a:rPr>
                    <a:t> </a:t>
                  </a:r>
                  <a:r>
                    <a:rPr lang="en-US" sz="2800" b="1" dirty="0">
                      <a:ln>
                        <a:solidFill>
                          <a:srgbClr val="FFFF00"/>
                        </a:solidFill>
                      </a:ln>
                      <a:solidFill>
                        <a:srgbClr val="FFFF00"/>
                      </a:solidFill>
                      <a:latin typeface="Kruti Dev 010" pitchFamily="2" charset="0"/>
                      <a:ea typeface="ＭＳ Ｐゴシック" charset="0"/>
                      <a:cs typeface="ＭＳ Ｐゴシック" charset="0"/>
                    </a:rPr>
                    <a:t>ekbØksLdksi</a:t>
                  </a:r>
                </a:p>
              </p:txBody>
            </p:sp>
            <p:sp>
              <p:nvSpPr>
                <p:cNvPr id="76" name="Rectangle 9"/>
                <p:cNvSpPr>
                  <a:spLocks noChangeArrowheads="1"/>
                </p:cNvSpPr>
                <p:nvPr/>
              </p:nvSpPr>
              <p:spPr bwMode="auto">
                <a:xfrm>
                  <a:off x="5816513" y="868582"/>
                  <a:ext cx="2943050"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  </a:t>
                  </a:r>
                  <a:r>
                    <a:rPr lang="en-US" altLang="en-US" sz="4000" b="1" dirty="0">
                      <a:ln>
                        <a:solidFill>
                          <a:srgbClr val="FFFF00"/>
                        </a:solidFill>
                      </a:ln>
                      <a:solidFill>
                        <a:srgbClr val="FFFF00"/>
                      </a:solidFill>
                      <a:latin typeface="Kruti Dev 010" pitchFamily="2" charset="0"/>
                      <a:ea typeface="ＭＳ Ｐゴシック" pitchFamily="-84" charset="-128"/>
                    </a:rPr>
                    <a:t>^^u;k** fu;e</a:t>
                  </a:r>
                  <a:endParaRPr lang="en-US" sz="4000" b="1" dirty="0">
                    <a:ln>
                      <a:solidFill>
                        <a:srgbClr val="FFFF00"/>
                      </a:solidFill>
                    </a:ln>
                    <a:solidFill>
                      <a:srgbClr val="FFFF00"/>
                    </a:solidFill>
                    <a:latin typeface="Kruti Dev 010" pitchFamily="2" charset="0"/>
                    <a:ea typeface="ＭＳ Ｐゴシック" pitchFamily="-84" charset="-128"/>
                  </a:endParaRPr>
                </a:p>
              </p:txBody>
            </p:sp>
            <p:sp>
              <p:nvSpPr>
                <p:cNvPr id="78" name="Rectangle 23"/>
                <p:cNvSpPr>
                  <a:spLocks noChangeArrowheads="1"/>
                </p:cNvSpPr>
                <p:nvPr/>
              </p:nvSpPr>
              <p:spPr bwMode="auto">
                <a:xfrm>
                  <a:off x="7356518" y="3162300"/>
                  <a:ext cx="1562893"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vuqxzg</a:t>
                  </a:r>
                </a:p>
                <a:p>
                  <a:pPr algn="ctr">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fn;k x;k</a:t>
                  </a:r>
                </a:p>
              </p:txBody>
            </p:sp>
            <p:sp>
              <p:nvSpPr>
                <p:cNvPr id="79" name="Rectangle 20"/>
                <p:cNvSpPr>
                  <a:spLocks noChangeArrowheads="1"/>
                </p:cNvSpPr>
                <p:nvPr/>
              </p:nvSpPr>
              <p:spPr bwMode="auto">
                <a:xfrm>
                  <a:off x="7188247" y="2716213"/>
                  <a:ext cx="2048593"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;wukuh Hkk"kk esa</a:t>
                  </a:r>
                </a:p>
              </p:txBody>
            </p:sp>
            <p:sp>
              <p:nvSpPr>
                <p:cNvPr id="80" name="Rectangle 43"/>
                <p:cNvSpPr>
                  <a:spLocks noChangeArrowheads="1"/>
                </p:cNvSpPr>
                <p:nvPr/>
              </p:nvSpPr>
              <p:spPr bwMode="auto">
                <a:xfrm>
                  <a:off x="7507329" y="4552950"/>
                  <a:ext cx="1889084"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VsfyLdksi</a:t>
                  </a:r>
                </a:p>
              </p:txBody>
            </p:sp>
            <p:sp>
              <p:nvSpPr>
                <p:cNvPr id="81" name="Rectangle 45"/>
                <p:cNvSpPr>
                  <a:spLocks noChangeArrowheads="1"/>
                </p:cNvSpPr>
                <p:nvPr/>
              </p:nvSpPr>
              <p:spPr bwMode="auto">
                <a:xfrm>
                  <a:off x="7431130" y="5337175"/>
                  <a:ext cx="1814473"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'kk'or Hkfo";</a:t>
                  </a:r>
                </a:p>
              </p:txBody>
            </p:sp>
          </p:grpSp>
          <p:grpSp>
            <p:nvGrpSpPr>
              <p:cNvPr id="39964" name="Group 66"/>
              <p:cNvGrpSpPr>
                <a:grpSpLocks/>
              </p:cNvGrpSpPr>
              <p:nvPr/>
            </p:nvGrpSpPr>
            <p:grpSpPr bwMode="auto">
              <a:xfrm>
                <a:off x="2995449" y="452972"/>
                <a:ext cx="2297112" cy="1637677"/>
                <a:chOff x="9175532" y="1341092"/>
                <a:chExt cx="2297112" cy="1637677"/>
              </a:xfrm>
            </p:grpSpPr>
            <p:sp>
              <p:nvSpPr>
                <p:cNvPr id="82" name="Rectangle 5"/>
                <p:cNvSpPr>
                  <a:spLocks noChangeArrowheads="1"/>
                </p:cNvSpPr>
                <p:nvPr/>
              </p:nvSpPr>
              <p:spPr bwMode="auto">
                <a:xfrm>
                  <a:off x="9536991" y="1341092"/>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smtClean="0">
                      <a:ln>
                        <a:solidFill>
                          <a:srgbClr val="FFFF00"/>
                        </a:solidFill>
                      </a:ln>
                      <a:solidFill>
                        <a:srgbClr val="FFFF00"/>
                      </a:solidFill>
                      <a:latin typeface="Kruti Dev 010" pitchFamily="2" charset="0"/>
                      <a:ea typeface="+mn-ea"/>
                    </a:rPr>
                    <a:t>†</a:t>
                  </a:r>
                  <a:r>
                    <a:rPr lang="en-US" sz="2800" b="1" dirty="0" smtClean="0">
                      <a:ln>
                        <a:solidFill>
                          <a:srgbClr val="FFFF00"/>
                        </a:solidFill>
                      </a:ln>
                      <a:solidFill>
                        <a:srgbClr val="FFFF00"/>
                      </a:solidFill>
                      <a:latin typeface="Kruti Dev 010"/>
                      <a:ea typeface="+mn-ea"/>
                    </a:rPr>
                    <a:t>Œ</a:t>
                  </a:r>
                  <a:r>
                    <a:rPr lang="en-US" sz="2800" b="1" dirty="0" smtClean="0">
                      <a:ln>
                        <a:solidFill>
                          <a:srgbClr val="FFFF00"/>
                        </a:solidFill>
                      </a:ln>
                      <a:solidFill>
                        <a:srgbClr val="FFFF00"/>
                      </a:solidFill>
                      <a:latin typeface="Kruti Dev 010" pitchFamily="2" charset="0"/>
                      <a:ea typeface="+mn-ea"/>
                    </a:rPr>
                    <a:t> </a:t>
                  </a:r>
                  <a:r>
                    <a:rPr lang="en-US" sz="2800" b="1" dirty="0">
                      <a:ln>
                        <a:solidFill>
                          <a:srgbClr val="FFFF00"/>
                        </a:solidFill>
                      </a:ln>
                      <a:solidFill>
                        <a:srgbClr val="FFFF00"/>
                      </a:solidFill>
                      <a:latin typeface="Kruti Dev 010" pitchFamily="2" charset="0"/>
                      <a:ea typeface="+mn-ea"/>
                    </a:rPr>
                    <a:t>ys[kd</a:t>
                  </a:r>
                </a:p>
              </p:txBody>
            </p:sp>
            <p:sp>
              <p:nvSpPr>
                <p:cNvPr id="84"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,d fo"k; %</a:t>
                  </a:r>
                </a:p>
              </p:txBody>
            </p:sp>
            <p:sp>
              <p:nvSpPr>
                <p:cNvPr id="85"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FFFF00"/>
                        </a:solidFill>
                      </a:ln>
                      <a:solidFill>
                        <a:srgbClr val="FFFF00"/>
                      </a:solidFill>
                      <a:latin typeface="Kruti Dev 010" pitchFamily="2" charset="0"/>
                      <a:ea typeface="+mn-ea"/>
                    </a:rPr>
                    <a:t>ijes'oj dh efgek</a:t>
                  </a:r>
                </a:p>
              </p:txBody>
            </p:sp>
          </p:grpSp>
        </p:grpSp>
        <p:sp>
          <p:nvSpPr>
            <p:cNvPr id="86" name="Rectangle 85"/>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87"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
        <p:nvSpPr>
          <p:cNvPr id="89" name="Rectangle 4"/>
          <p:cNvSpPr>
            <a:spLocks noChangeArrowheads="1"/>
          </p:cNvSpPr>
          <p:nvPr/>
        </p:nvSpPr>
        <p:spPr bwMode="auto">
          <a:xfrm>
            <a:off x="3426312"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smtClean="0">
                <a:ln>
                  <a:solidFill>
                    <a:srgbClr val="FFFF00"/>
                  </a:solidFill>
                </a:ln>
                <a:solidFill>
                  <a:srgbClr val="FFFF00"/>
                </a:solidFill>
                <a:latin typeface="Kruti Dev 010"/>
                <a:ea typeface="+mn-ea"/>
              </a:rPr>
              <a:t>ƒˆŒŒ</a:t>
            </a:r>
            <a:r>
              <a:rPr lang="en-US" sz="3200" b="1" dirty="0" smtClean="0">
                <a:ln>
                  <a:solidFill>
                    <a:srgbClr val="FFFF00"/>
                  </a:solidFill>
                </a:ln>
                <a:solidFill>
                  <a:srgbClr val="FFFF00"/>
                </a:solidFill>
                <a:latin typeface="Kruti Dev 010"/>
                <a:ea typeface="+mn-ea"/>
              </a:rPr>
              <a:t> </a:t>
            </a:r>
            <a:r>
              <a:rPr lang="en-US" sz="3200" b="1" dirty="0" err="1" smtClean="0">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90" name="Rectangle 16"/>
          <p:cNvSpPr>
            <a:spLocks noChangeArrowheads="1"/>
          </p:cNvSpPr>
          <p:nvPr/>
        </p:nvSpPr>
        <p:spPr bwMode="auto">
          <a:xfrm>
            <a:off x="312738" y="2030413"/>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91"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smtClean="0">
                <a:ln>
                  <a:solidFill>
                    <a:srgbClr val="00FFFF"/>
                  </a:solidFill>
                </a:ln>
                <a:solidFill>
                  <a:srgbClr val="00FFFF"/>
                </a:solidFill>
                <a:latin typeface="Kruti Dev 010" pitchFamily="2" charset="0"/>
                <a:ea typeface="ＭＳ Ｐゴシック" pitchFamily="-84" charset="-128"/>
              </a:rPr>
              <a:t>^^</a:t>
            </a:r>
            <a:r>
              <a:rPr lang="en-US" altLang="en-US" sz="3200" b="1" dirty="0" smtClean="0">
                <a:ln>
                  <a:solidFill>
                    <a:srgbClr val="00FFFF"/>
                  </a:solidFill>
                </a:ln>
                <a:solidFill>
                  <a:srgbClr val="00FFFF"/>
                </a:solidFill>
                <a:latin typeface="Kruti Dev 010"/>
                <a:ea typeface="ＭＳ Ｐゴシック" pitchFamily="-84" charset="-128"/>
              </a:rPr>
              <a:t>„‰</a:t>
            </a:r>
            <a:r>
              <a:rPr lang="en-US" altLang="en-US" sz="3200" b="1" dirty="0" smtClean="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iqLrdsa</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8"/>
          <p:cNvSpPr>
            <a:spLocks noChangeArrowheads="1"/>
          </p:cNvSpPr>
          <p:nvPr/>
        </p:nvSpPr>
        <p:spPr bwMode="auto">
          <a:xfrm>
            <a:off x="-2900856" y="2387654"/>
            <a:ext cx="8450318" cy="2416559"/>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60000"/>
              </a:lnSpc>
              <a:spcBef>
                <a:spcPct val="50000"/>
              </a:spcBef>
              <a:defRPr/>
            </a:pPr>
            <a:r>
              <a:rPr lang="en-US" sz="5400" b="1" dirty="0">
                <a:ln>
                  <a:solidFill>
                    <a:srgbClr val="00FFFF"/>
                  </a:solidFill>
                </a:ln>
                <a:solidFill>
                  <a:srgbClr val="00FFFF"/>
                </a:solidFill>
                <a:latin typeface="Kruti Dev 010" pitchFamily="2" charset="0"/>
                <a:ea typeface="+mn-ea"/>
              </a:rPr>
              <a:t>mlds Hkkx</a:t>
            </a:r>
          </a:p>
          <a:p>
            <a:pPr algn="ctr">
              <a:lnSpc>
                <a:spcPct val="60000"/>
              </a:lnSpc>
              <a:spcBef>
                <a:spcPct val="50000"/>
              </a:spcBef>
              <a:defRPr/>
            </a:pPr>
            <a:r>
              <a:rPr lang="en-US" sz="5400" b="1" dirty="0">
                <a:ln>
                  <a:solidFill>
                    <a:srgbClr val="00FFFF"/>
                  </a:solidFill>
                </a:ln>
                <a:solidFill>
                  <a:srgbClr val="00FFFF"/>
                </a:solidFill>
                <a:latin typeface="Kruti Dev 010" pitchFamily="2" charset="0"/>
                <a:ea typeface="+mn-ea"/>
              </a:rPr>
              <a:t>o</a:t>
            </a:r>
          </a:p>
          <a:p>
            <a:pPr algn="ctr">
              <a:lnSpc>
                <a:spcPct val="60000"/>
              </a:lnSpc>
              <a:spcBef>
                <a:spcPct val="50000"/>
              </a:spcBef>
              <a:defRPr/>
            </a:pPr>
            <a:r>
              <a:rPr lang="en-US" sz="5400" b="1" dirty="0">
                <a:ln>
                  <a:solidFill>
                    <a:srgbClr val="00FFFF"/>
                  </a:solidFill>
                </a:ln>
                <a:solidFill>
                  <a:srgbClr val="00FFFF"/>
                </a:solidFill>
                <a:latin typeface="Kruti Dev 010" pitchFamily="2" charset="0"/>
                <a:ea typeface="+mn-ea"/>
              </a:rPr>
              <a:t>mlds va'k</a:t>
            </a:r>
          </a:p>
        </p:txBody>
      </p:sp>
      <p:grpSp>
        <p:nvGrpSpPr>
          <p:cNvPr id="40963" name="Group 27"/>
          <p:cNvGrpSpPr>
            <a:grpSpLocks/>
          </p:cNvGrpSpPr>
          <p:nvPr/>
        </p:nvGrpSpPr>
        <p:grpSpPr bwMode="auto">
          <a:xfrm>
            <a:off x="-220663" y="78830"/>
            <a:ext cx="9364663" cy="6858000"/>
            <a:chOff x="-220717" y="0"/>
            <a:chExt cx="9364717" cy="6858000"/>
          </a:xfrm>
        </p:grpSpPr>
        <p:sp>
          <p:nvSpPr>
            <p:cNvPr id="169997" name="Line 13"/>
            <p:cNvSpPr>
              <a:spLocks noChangeShapeType="1"/>
            </p:cNvSpPr>
            <p:nvPr/>
          </p:nvSpPr>
          <p:spPr bwMode="auto">
            <a:xfrm>
              <a:off x="522238" y="6596063"/>
              <a:ext cx="8409035"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69998" name="Line 14"/>
            <p:cNvSpPr>
              <a:spLocks noChangeShapeType="1"/>
            </p:cNvSpPr>
            <p:nvPr/>
          </p:nvSpPr>
          <p:spPr bwMode="auto">
            <a:xfrm>
              <a:off x="522238" y="6426200"/>
              <a:ext cx="8407448"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 name="Rectangle 11"/>
            <p:cNvSpPr>
              <a:spLocks noChangeArrowheads="1"/>
            </p:cNvSpPr>
            <p:nvPr/>
          </p:nvSpPr>
          <p:spPr bwMode="auto">
            <a:xfrm>
              <a:off x="0" y="1135117"/>
              <a:ext cx="7299325" cy="951543"/>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sz="8000" b="1" dirty="0">
                  <a:ln>
                    <a:solidFill>
                      <a:srgbClr val="00FFFF"/>
                    </a:solidFill>
                  </a:ln>
                  <a:solidFill>
                    <a:srgbClr val="00FFFF"/>
                  </a:solidFill>
                  <a:latin typeface="Kruti Dev 010" pitchFamily="2" charset="0"/>
                  <a:ea typeface="ＭＳ Ｐゴシック" pitchFamily="-84" charset="-128"/>
                </a:rPr>
                <a:t>^^[kqyh ckbZcy**</a:t>
              </a:r>
            </a:p>
          </p:txBody>
        </p:sp>
        <p:sp>
          <p:nvSpPr>
            <p:cNvPr id="169999" name="Line 15"/>
            <p:cNvSpPr>
              <a:spLocks noChangeShapeType="1"/>
            </p:cNvSpPr>
            <p:nvPr/>
          </p:nvSpPr>
          <p:spPr bwMode="auto">
            <a:xfrm>
              <a:off x="522238" y="6256338"/>
              <a:ext cx="8407448"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69994" name="Line 10"/>
            <p:cNvSpPr>
              <a:spLocks noChangeShapeType="1"/>
            </p:cNvSpPr>
            <p:nvPr/>
          </p:nvSpPr>
          <p:spPr bwMode="auto">
            <a:xfrm>
              <a:off x="338087" y="330200"/>
              <a:ext cx="8577311"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69995" name="Line 11"/>
            <p:cNvSpPr>
              <a:spLocks noChangeShapeType="1"/>
            </p:cNvSpPr>
            <p:nvPr/>
          </p:nvSpPr>
          <p:spPr bwMode="auto">
            <a:xfrm>
              <a:off x="338087" y="500063"/>
              <a:ext cx="8577311"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69996" name="Line 12"/>
            <p:cNvSpPr>
              <a:spLocks noChangeShapeType="1"/>
            </p:cNvSpPr>
            <p:nvPr/>
          </p:nvSpPr>
          <p:spPr bwMode="auto">
            <a:xfrm>
              <a:off x="338087" y="668338"/>
              <a:ext cx="8577311"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pic>
          <p:nvPicPr>
            <p:cNvPr id="40972" name="Picture 2"/>
            <p:cNvPicPr>
              <a:picLocks noChangeArrowheads="1"/>
            </p:cNvPicPr>
            <p:nvPr/>
          </p:nvPicPr>
          <p:blipFill>
            <a:blip r:embed="rId3"/>
            <a:srcRect/>
            <a:stretch>
              <a:fillRect/>
            </a:stretch>
          </p:blipFill>
          <p:spPr bwMode="auto">
            <a:xfrm>
              <a:off x="0" y="0"/>
              <a:ext cx="9144000" cy="6858000"/>
            </a:xfrm>
            <a:prstGeom prst="rect">
              <a:avLst/>
            </a:prstGeom>
            <a:noFill/>
            <a:ln w="12700">
              <a:noFill/>
              <a:miter lim="800000"/>
              <a:headEnd/>
              <a:tailEnd/>
            </a:ln>
          </p:spPr>
        </p:pic>
        <p:sp>
          <p:nvSpPr>
            <p:cNvPr id="40973" name="Freeform 4"/>
            <p:cNvSpPr>
              <a:spLocks/>
            </p:cNvSpPr>
            <p:nvPr/>
          </p:nvSpPr>
          <p:spPr bwMode="auto">
            <a:xfrm>
              <a:off x="654050" y="6175375"/>
              <a:ext cx="271463" cy="163513"/>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40974" name="Rectangle 5"/>
            <p:cNvSpPr>
              <a:spLocks noChangeArrowheads="1"/>
            </p:cNvSpPr>
            <p:nvPr/>
          </p:nvSpPr>
          <p:spPr bwMode="auto">
            <a:xfrm>
              <a:off x="7073900" y="2476500"/>
              <a:ext cx="1993900" cy="85090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40975" name="Rectangle 6"/>
            <p:cNvSpPr>
              <a:spLocks noChangeArrowheads="1"/>
            </p:cNvSpPr>
            <p:nvPr/>
          </p:nvSpPr>
          <p:spPr bwMode="auto">
            <a:xfrm rot="763286">
              <a:off x="381000" y="4343400"/>
              <a:ext cx="685800" cy="91440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169991" name="Rectangle 7"/>
            <p:cNvSpPr>
              <a:spLocks noChangeArrowheads="1"/>
            </p:cNvSpPr>
            <p:nvPr/>
          </p:nvSpPr>
          <p:spPr bwMode="auto">
            <a:xfrm>
              <a:off x="-53" y="0"/>
              <a:ext cx="9144053"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p:spPr>
          <p:txBody>
            <a:bodyPr wrap="none" anchor="ctr"/>
            <a:lstStyle/>
            <a:p>
              <a:pPr>
                <a:defRPr/>
              </a:pPr>
              <a:endParaRPr lang="en-US" dirty="0">
                <a:latin typeface="Kruti Dev 010" pitchFamily="2" charset="0"/>
                <a:ea typeface="+mn-ea"/>
              </a:endParaRPr>
            </a:p>
          </p:txBody>
        </p:sp>
        <p:sp>
          <p:nvSpPr>
            <p:cNvPr id="40977" name="Text Box 8"/>
            <p:cNvSpPr txBox="1">
              <a:spLocks noChangeArrowheads="1"/>
            </p:cNvSpPr>
            <p:nvPr/>
          </p:nvSpPr>
          <p:spPr bwMode="auto">
            <a:xfrm>
              <a:off x="8102600" y="5892800"/>
              <a:ext cx="952500" cy="396875"/>
            </a:xfrm>
            <a:prstGeom prst="rect">
              <a:avLst/>
            </a:prstGeom>
            <a:noFill/>
            <a:ln w="12700">
              <a:noFill/>
              <a:miter lim="800000"/>
              <a:headEnd/>
              <a:tailEnd/>
            </a:ln>
          </p:spPr>
          <p:txBody>
            <a:bodyPr>
              <a:spAutoFit/>
            </a:bodyPr>
            <a:lstStyle/>
            <a:p>
              <a:pPr>
                <a:spcBef>
                  <a:spcPct val="50000"/>
                </a:spcBef>
              </a:pPr>
              <a:endParaRPr lang="en-US" sz="2000" b="1">
                <a:solidFill>
                  <a:schemeClr val="bg1"/>
                </a:solidFill>
                <a:latin typeface="Kruti Dev 010" pitchFamily="2" charset="0"/>
              </a:endParaRPr>
            </a:p>
          </p:txBody>
        </p:sp>
        <p:pic>
          <p:nvPicPr>
            <p:cNvPr id="170004" name="Picture 2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40145" y="2243138"/>
              <a:ext cx="4703790" cy="3303587"/>
            </a:xfrm>
            <a:prstGeom prst="rect">
              <a:avLst/>
            </a:prstGeom>
            <a:noFill/>
            <a:ln w="9525">
              <a:noFill/>
              <a:miter lim="800000"/>
              <a:headEnd/>
              <a:tailEnd/>
            </a:ln>
            <a:effectLst>
              <a:outerShdw blurRad="63500" dist="81320" dir="2319588" algn="ctr" rotWithShape="0">
                <a:schemeClr val="tx1">
                  <a:alpha val="74998"/>
                </a:schemeClr>
              </a:outerShdw>
            </a:effectLst>
          </p:spPr>
        </p:pic>
        <p:sp>
          <p:nvSpPr>
            <p:cNvPr id="40979" name="Text Box 27"/>
            <p:cNvSpPr txBox="1">
              <a:spLocks noChangeArrowheads="1"/>
            </p:cNvSpPr>
            <p:nvPr/>
          </p:nvSpPr>
          <p:spPr bwMode="auto">
            <a:xfrm>
              <a:off x="8720138" y="104775"/>
              <a:ext cx="282452"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40980" name="Text Box 35"/>
            <p:cNvSpPr txBox="1">
              <a:spLocks noChangeArrowheads="1"/>
            </p:cNvSpPr>
            <p:nvPr/>
          </p:nvSpPr>
          <p:spPr bwMode="auto">
            <a:xfrm>
              <a:off x="479425" y="6392863"/>
              <a:ext cx="728087" cy="230832"/>
            </a:xfrm>
            <a:prstGeom prst="rect">
              <a:avLst/>
            </a:prstGeom>
            <a:noFill/>
            <a:ln w="12700">
              <a:noFill/>
              <a:miter lim="800000"/>
              <a:headEnd/>
              <a:tailEnd/>
            </a:ln>
          </p:spPr>
          <p:txBody>
            <a:bodyPr wrap="none" anchor="ctr">
              <a:spAutoFit/>
            </a:bodyPr>
            <a:lstStyle/>
            <a:p>
              <a:pPr algn="ctr">
                <a:spcBef>
                  <a:spcPct val="50000"/>
                </a:spcBef>
              </a:pPr>
              <a:r>
                <a:rPr lang="en-US" sz="900" b="1">
                  <a:solidFill>
                    <a:srgbClr val="FFFFFF"/>
                  </a:solidFill>
                  <a:latin typeface="Kruti Dev 010" pitchFamily="2" charset="0"/>
                </a:rPr>
                <a:t>©2006 TBBMI</a:t>
              </a:r>
            </a:p>
          </p:txBody>
        </p:sp>
        <p:sp>
          <p:nvSpPr>
            <p:cNvPr id="170020" name="Rectangle 36"/>
            <p:cNvSpPr>
              <a:spLocks noChangeArrowheads="1"/>
            </p:cNvSpPr>
            <p:nvPr/>
          </p:nvSpPr>
          <p:spPr bwMode="auto">
            <a:xfrm>
              <a:off x="7581891" y="6386513"/>
              <a:ext cx="611069"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9.65.06.</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170021" name="Rectangle 37"/>
            <p:cNvSpPr>
              <a:spLocks noChangeArrowheads="1"/>
            </p:cNvSpPr>
            <p:nvPr/>
          </p:nvSpPr>
          <p:spPr bwMode="auto">
            <a:xfrm>
              <a:off x="8126407" y="6388100"/>
              <a:ext cx="293672"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38</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6" name="Text Box 23"/>
            <p:cNvSpPr txBox="1">
              <a:spLocks noChangeArrowheads="1"/>
            </p:cNvSpPr>
            <p:nvPr/>
          </p:nvSpPr>
          <p:spPr bwMode="auto">
            <a:xfrm>
              <a:off x="0" y="5489575"/>
              <a:ext cx="8145463" cy="830997"/>
            </a:xfrm>
            <a:prstGeom prst="rect">
              <a:avLst/>
            </a:prstGeom>
            <a:noFill/>
            <a:ln w="12700">
              <a:noFill/>
              <a:miter lim="800000"/>
              <a:headEnd/>
              <a:tailEnd/>
            </a:ln>
            <a:effectLst>
              <a:outerShdw blurRad="63500" dist="81320" dir="3080412"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lgn="ctr">
                <a:spcBef>
                  <a:spcPct val="50000"/>
                </a:spcBef>
                <a:defRPr/>
              </a:pPr>
              <a:r>
                <a:rPr lang="en-US" sz="4800" b="1" i="1" dirty="0" smtClean="0">
                  <a:ln>
                    <a:solidFill>
                      <a:srgbClr val="00FFFF"/>
                    </a:solidFill>
                  </a:ln>
                  <a:solidFill>
                    <a:srgbClr val="00FFFF"/>
                  </a:solidFill>
                  <a:latin typeface="Kruti Dev 010" pitchFamily="2" charset="0"/>
                </a:rPr>
                <a:t>lqfu;ksftr ---- Øfed -------- vuar</a:t>
              </a:r>
            </a:p>
          </p:txBody>
        </p:sp>
        <p:sp>
          <p:nvSpPr>
            <p:cNvPr id="27" name="Rectangle 11"/>
            <p:cNvSpPr>
              <a:spLocks noChangeArrowheads="1"/>
            </p:cNvSpPr>
            <p:nvPr/>
          </p:nvSpPr>
          <p:spPr bwMode="auto">
            <a:xfrm>
              <a:off x="-220717" y="737093"/>
              <a:ext cx="7299325" cy="951543"/>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sz="8000" b="1" dirty="0">
                  <a:ln>
                    <a:solidFill>
                      <a:srgbClr val="00FFFF"/>
                    </a:solidFill>
                  </a:ln>
                  <a:solidFill>
                    <a:srgbClr val="00FFFF"/>
                  </a:solidFill>
                  <a:latin typeface="Kruti Dev 010" pitchFamily="2" charset="0"/>
                  <a:ea typeface="ＭＳ Ｐゴシック" pitchFamily="-84" charset="-128"/>
                </a:rPr>
                <a:t>^^[kqyh ckbZcy**</a:t>
              </a:r>
            </a:p>
          </p:txBody>
        </p:sp>
      </p:grpSp>
      <p:sp>
        <p:nvSpPr>
          <p:cNvPr id="170006" name="Text Box 22"/>
          <p:cNvSpPr txBox="1">
            <a:spLocks noChangeArrowheads="1"/>
          </p:cNvSpPr>
          <p:nvPr/>
        </p:nvSpPr>
        <p:spPr bwMode="auto">
          <a:xfrm rot="20271338">
            <a:off x="-468050" y="1382881"/>
            <a:ext cx="9654429" cy="4401205"/>
          </a:xfrm>
          <a:prstGeom prst="rect">
            <a:avLst/>
          </a:prstGeom>
          <a:noFill/>
          <a:ln w="12700">
            <a:noFill/>
            <a:miter lim="800000"/>
            <a:headEnd/>
            <a:tailEnd/>
          </a:ln>
          <a:effectLst>
            <a:outerShdw blurRad="63500" dist="57501" dir="3723739" algn="ctr" rotWithShape="0">
              <a:schemeClr val="tx1">
                <a:alpha val="74998"/>
              </a:schemeClr>
            </a:outerShdw>
          </a:effectLst>
        </p:spPr>
        <p:txBody>
          <a:bodyPr>
            <a:spAutoFit/>
          </a:bodyPr>
          <a:lstStyle/>
          <a:p>
            <a:pPr algn="ctr">
              <a:spcBef>
                <a:spcPct val="50000"/>
              </a:spcBef>
              <a:defRPr/>
            </a:pPr>
            <a:r>
              <a:rPr lang="en-US" sz="8000" b="1" dirty="0">
                <a:ln>
                  <a:solidFill>
                    <a:srgbClr val="FF0000"/>
                  </a:solidFill>
                </a:ln>
                <a:solidFill>
                  <a:schemeClr val="hlink"/>
                </a:solidFill>
                <a:effectLst>
                  <a:outerShdw blurRad="38100" dist="38100" dir="2700000" algn="tl">
                    <a:srgbClr val="000000">
                      <a:alpha val="43137"/>
                    </a:srgbClr>
                  </a:outerShdw>
                </a:effectLst>
                <a:latin typeface="Kruti Dev 010" pitchFamily="2" charset="0"/>
                <a:ea typeface="ＭＳ Ｐゴシック" pitchFamily="-84" charset="-128"/>
              </a:rPr>
              <a:t>vkius ckbZcy</a:t>
            </a:r>
          </a:p>
          <a:p>
            <a:pPr algn="ctr">
              <a:spcBef>
                <a:spcPct val="50000"/>
              </a:spcBef>
              <a:defRPr/>
            </a:pPr>
            <a:r>
              <a:rPr lang="en-US" sz="8000" b="1" dirty="0">
                <a:ln>
                  <a:solidFill>
                    <a:srgbClr val="FF0000"/>
                  </a:solidFill>
                </a:ln>
                <a:solidFill>
                  <a:schemeClr val="hlink"/>
                </a:solidFill>
                <a:effectLst>
                  <a:outerShdw blurRad="38100" dist="38100" dir="2700000" algn="tl">
                    <a:srgbClr val="000000">
                      <a:alpha val="43137"/>
                    </a:srgbClr>
                  </a:outerShdw>
                </a:effectLst>
                <a:latin typeface="Kruti Dev 010" pitchFamily="2" charset="0"/>
                <a:ea typeface="ＭＳ Ｐゴシック" pitchFamily="-84" charset="-128"/>
              </a:rPr>
              <a:t>dk lw{e v/;;u fd;k -----</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 calcmode="lin" valueType="num">
                                      <p:cBhvr>
                                        <p:cTn id="9" dur="500" fill="hold"/>
                                        <p:tgtEl>
                                          <p:spTgt spid="24"/>
                                        </p:tgtEl>
                                        <p:attrNameLst>
                                          <p:attrName>ppt_x</p:attrName>
                                        </p:attrNameLst>
                                      </p:cBhvr>
                                      <p:tavLst>
                                        <p:tav tm="0">
                                          <p:val>
                                            <p:fltVal val="0.5"/>
                                          </p:val>
                                        </p:tav>
                                        <p:tav tm="100000">
                                          <p:val>
                                            <p:strVal val="#ppt_x"/>
                                          </p:val>
                                        </p:tav>
                                      </p:tavLst>
                                    </p:anim>
                                    <p:anim calcmode="lin" valueType="num">
                                      <p:cBhvr>
                                        <p:cTn id="10" dur="500" fill="hold"/>
                                        <p:tgtEl>
                                          <p:spTgt spid="2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7"/>
          <p:cNvGrpSpPr>
            <a:grpSpLocks/>
          </p:cNvGrpSpPr>
          <p:nvPr/>
        </p:nvGrpSpPr>
        <p:grpSpPr bwMode="auto">
          <a:xfrm>
            <a:off x="0" y="0"/>
            <a:ext cx="9144000" cy="6858000"/>
            <a:chOff x="0" y="0"/>
            <a:chExt cx="9144000" cy="6858000"/>
          </a:xfrm>
        </p:grpSpPr>
        <p:pic>
          <p:nvPicPr>
            <p:cNvPr id="41987" name="Picture 2"/>
            <p:cNvPicPr>
              <a:picLocks noChangeArrowheads="1"/>
            </p:cNvPicPr>
            <p:nvPr/>
          </p:nvPicPr>
          <p:blipFill>
            <a:blip r:embed="rId3"/>
            <a:srcRect/>
            <a:stretch>
              <a:fillRect/>
            </a:stretch>
          </p:blipFill>
          <p:spPr bwMode="auto">
            <a:xfrm>
              <a:off x="0" y="0"/>
              <a:ext cx="9144000" cy="6858000"/>
            </a:xfrm>
            <a:prstGeom prst="rect">
              <a:avLst/>
            </a:prstGeom>
            <a:noFill/>
            <a:ln w="12700">
              <a:noFill/>
              <a:miter lim="800000"/>
              <a:headEnd/>
              <a:tailEnd/>
            </a:ln>
          </p:spPr>
        </p:pic>
        <p:sp>
          <p:nvSpPr>
            <p:cNvPr id="287747" name="Text Box 3"/>
            <p:cNvSpPr txBox="1">
              <a:spLocks noChangeArrowheads="1"/>
            </p:cNvSpPr>
            <p:nvPr/>
          </p:nvSpPr>
          <p:spPr bwMode="auto">
            <a:xfrm>
              <a:off x="1806575" y="5591175"/>
              <a:ext cx="5958682" cy="400110"/>
            </a:xfrm>
            <a:prstGeom prst="rect">
              <a:avLst/>
            </a:prstGeom>
            <a:noFill/>
            <a:ln w="12700">
              <a:noFill/>
              <a:miter lim="800000"/>
              <a:headEnd/>
              <a:tailEnd/>
            </a:ln>
            <a:effectLst>
              <a:outerShdw blurRad="63500" dist="102391" dir="1784693" algn="ctr" rotWithShape="0">
                <a:schemeClr val="tx1">
                  <a:alpha val="74998"/>
                </a:schemeClr>
              </a:outerShdw>
            </a:effectLst>
          </p:spPr>
          <p:txBody>
            <a:bodyPr wrap="none" anchor="ctr">
              <a:spAutoFit/>
            </a:bodyPr>
            <a:lstStyle/>
            <a:p>
              <a:pPr algn="ctr">
                <a:spcBef>
                  <a:spcPct val="50000"/>
                </a:spcBef>
                <a:defRPr/>
              </a:pPr>
              <a:r>
                <a:rPr lang="en-US" sz="2000" b="1" dirty="0">
                  <a:solidFill>
                    <a:srgbClr val="FAFD00"/>
                  </a:solidFill>
                  <a:effectLst>
                    <a:outerShdw blurRad="38100" dist="38100" dir="2700000" algn="tl">
                      <a:srgbClr val="000000"/>
                    </a:outerShdw>
                  </a:effectLst>
                  <a:latin typeface="Kruti Dev 010" pitchFamily="2" charset="0"/>
                  <a:ea typeface="ＭＳ Ｐゴシック" pitchFamily="-84" charset="-128"/>
                </a:rPr>
                <a:t>A Ministry of ScriptureTechnologies International</a:t>
              </a:r>
            </a:p>
          </p:txBody>
        </p:sp>
        <p:sp>
          <p:nvSpPr>
            <p:cNvPr id="41989" name="Freeform 4"/>
            <p:cNvSpPr>
              <a:spLocks/>
            </p:cNvSpPr>
            <p:nvPr/>
          </p:nvSpPr>
          <p:spPr bwMode="auto">
            <a:xfrm>
              <a:off x="654050" y="6175375"/>
              <a:ext cx="271463" cy="163513"/>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41990" name="Rectangle 5"/>
            <p:cNvSpPr>
              <a:spLocks noChangeArrowheads="1"/>
            </p:cNvSpPr>
            <p:nvPr/>
          </p:nvSpPr>
          <p:spPr bwMode="auto">
            <a:xfrm>
              <a:off x="7073900" y="2476500"/>
              <a:ext cx="1993900" cy="85090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41991" name="Rectangle 6"/>
            <p:cNvSpPr>
              <a:spLocks noChangeArrowheads="1"/>
            </p:cNvSpPr>
            <p:nvPr/>
          </p:nvSpPr>
          <p:spPr bwMode="auto">
            <a:xfrm rot="763286">
              <a:off x="381000" y="4343400"/>
              <a:ext cx="685800" cy="91440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287751" name="Rectangle 7"/>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p:spPr>
          <p:txBody>
            <a:bodyPr wrap="none" anchor="ctr"/>
            <a:lstStyle/>
            <a:p>
              <a:pPr>
                <a:defRPr/>
              </a:pPr>
              <a:endParaRPr lang="en-US" dirty="0">
                <a:latin typeface="Kruti Dev 010" pitchFamily="2" charset="0"/>
                <a:ea typeface="+mn-ea"/>
              </a:endParaRPr>
            </a:p>
          </p:txBody>
        </p:sp>
        <p:sp>
          <p:nvSpPr>
            <p:cNvPr id="41993" name="Text Box 8"/>
            <p:cNvSpPr txBox="1">
              <a:spLocks noChangeArrowheads="1"/>
            </p:cNvSpPr>
            <p:nvPr/>
          </p:nvSpPr>
          <p:spPr bwMode="auto">
            <a:xfrm>
              <a:off x="8102600" y="5892800"/>
              <a:ext cx="952500" cy="396875"/>
            </a:xfrm>
            <a:prstGeom prst="rect">
              <a:avLst/>
            </a:prstGeom>
            <a:noFill/>
            <a:ln w="12700">
              <a:noFill/>
              <a:miter lim="800000"/>
              <a:headEnd/>
              <a:tailEnd/>
            </a:ln>
          </p:spPr>
          <p:txBody>
            <a:bodyPr>
              <a:spAutoFit/>
            </a:bodyPr>
            <a:lstStyle/>
            <a:p>
              <a:pPr>
                <a:spcBef>
                  <a:spcPct val="50000"/>
                </a:spcBef>
              </a:pPr>
              <a:endParaRPr lang="en-US" sz="2000" b="1">
                <a:solidFill>
                  <a:schemeClr val="bg1"/>
                </a:solidFill>
                <a:latin typeface="Kruti Dev 010" pitchFamily="2" charset="0"/>
              </a:endParaRPr>
            </a:p>
          </p:txBody>
        </p:sp>
        <p:sp>
          <p:nvSpPr>
            <p:cNvPr id="287754" name="Line 10"/>
            <p:cNvSpPr>
              <a:spLocks noChangeShapeType="1"/>
            </p:cNvSpPr>
            <p:nvPr/>
          </p:nvSpPr>
          <p:spPr bwMode="auto">
            <a:xfrm>
              <a:off x="338138" y="330200"/>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87755" name="Line 11"/>
            <p:cNvSpPr>
              <a:spLocks noChangeShapeType="1"/>
            </p:cNvSpPr>
            <p:nvPr/>
          </p:nvSpPr>
          <p:spPr bwMode="auto">
            <a:xfrm>
              <a:off x="338138" y="500063"/>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87756" name="Line 12"/>
            <p:cNvSpPr>
              <a:spLocks noChangeShapeType="1"/>
            </p:cNvSpPr>
            <p:nvPr/>
          </p:nvSpPr>
          <p:spPr bwMode="auto">
            <a:xfrm>
              <a:off x="338138" y="668338"/>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87757" name="Line 13"/>
            <p:cNvSpPr>
              <a:spLocks noChangeShapeType="1"/>
            </p:cNvSpPr>
            <p:nvPr/>
          </p:nvSpPr>
          <p:spPr bwMode="auto">
            <a:xfrm>
              <a:off x="522288" y="6596063"/>
              <a:ext cx="8408987"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87758" name="Line 14"/>
            <p:cNvSpPr>
              <a:spLocks noChangeShapeType="1"/>
            </p:cNvSpPr>
            <p:nvPr/>
          </p:nvSpPr>
          <p:spPr bwMode="auto">
            <a:xfrm>
              <a:off x="522288" y="6426200"/>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87759" name="Line 15"/>
            <p:cNvSpPr>
              <a:spLocks noChangeShapeType="1"/>
            </p:cNvSpPr>
            <p:nvPr/>
          </p:nvSpPr>
          <p:spPr bwMode="auto">
            <a:xfrm>
              <a:off x="522288" y="6256338"/>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pic>
          <p:nvPicPr>
            <p:cNvPr id="287761" name="Picture 1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40175" y="2243138"/>
              <a:ext cx="4703763" cy="3303587"/>
            </a:xfrm>
            <a:prstGeom prst="rect">
              <a:avLst/>
            </a:prstGeom>
            <a:noFill/>
            <a:ln w="9525">
              <a:noFill/>
              <a:miter lim="800000"/>
              <a:headEnd/>
              <a:tailEnd/>
            </a:ln>
            <a:effectLst>
              <a:outerShdw blurRad="63500" dist="81320" dir="2319588" algn="ctr" rotWithShape="0">
                <a:schemeClr val="tx1">
                  <a:alpha val="74998"/>
                </a:schemeClr>
              </a:outerShdw>
            </a:effectLst>
          </p:spPr>
        </p:pic>
        <p:sp>
          <p:nvSpPr>
            <p:cNvPr id="42001" name="Text Box 20"/>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87769" name="Oval 25"/>
            <p:cNvSpPr>
              <a:spLocks noChangeArrowheads="1"/>
            </p:cNvSpPr>
            <p:nvPr/>
          </p:nvSpPr>
          <p:spPr bwMode="auto">
            <a:xfrm>
              <a:off x="471488" y="5411788"/>
              <a:ext cx="8331200" cy="869950"/>
            </a:xfrm>
            <a:prstGeom prst="ellipse">
              <a:avLst/>
            </a:prstGeom>
            <a:noFill/>
            <a:ln w="76200">
              <a:solidFill>
                <a:srgbClr val="62D6AC"/>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42003" name="Text Box 26"/>
            <p:cNvSpPr txBox="1">
              <a:spLocks noChangeArrowheads="1"/>
            </p:cNvSpPr>
            <p:nvPr/>
          </p:nvSpPr>
          <p:spPr bwMode="auto">
            <a:xfrm>
              <a:off x="479425" y="6392863"/>
              <a:ext cx="728083" cy="230832"/>
            </a:xfrm>
            <a:prstGeom prst="rect">
              <a:avLst/>
            </a:prstGeom>
            <a:noFill/>
            <a:ln w="12700">
              <a:noFill/>
              <a:miter lim="800000"/>
              <a:headEnd/>
              <a:tailEnd/>
            </a:ln>
          </p:spPr>
          <p:txBody>
            <a:bodyPr wrap="none" anchor="ctr">
              <a:spAutoFit/>
            </a:bodyPr>
            <a:lstStyle/>
            <a:p>
              <a:pPr algn="ctr">
                <a:spcBef>
                  <a:spcPct val="50000"/>
                </a:spcBef>
              </a:pPr>
              <a:r>
                <a:rPr lang="en-US" sz="900" b="1">
                  <a:solidFill>
                    <a:srgbClr val="FFFFFF"/>
                  </a:solidFill>
                  <a:latin typeface="Kruti Dev 010" pitchFamily="2" charset="0"/>
                </a:rPr>
                <a:t>©2006 TBBMI</a:t>
              </a:r>
            </a:p>
          </p:txBody>
        </p:sp>
        <p:sp>
          <p:nvSpPr>
            <p:cNvPr id="287771" name="Rectangle 27"/>
            <p:cNvSpPr>
              <a:spLocks noChangeArrowheads="1"/>
            </p:cNvSpPr>
            <p:nvPr/>
          </p:nvSpPr>
          <p:spPr bwMode="auto">
            <a:xfrm>
              <a:off x="7581900" y="6386513"/>
              <a:ext cx="611065"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9.65.06.</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87772" name="Rectangle 28"/>
            <p:cNvSpPr>
              <a:spLocks noChangeArrowheads="1"/>
            </p:cNvSpPr>
            <p:nvPr/>
          </p:nvSpPr>
          <p:spPr bwMode="auto">
            <a:xfrm>
              <a:off x="8126413" y="6384925"/>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39</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4" name="Rectangle 11"/>
            <p:cNvSpPr>
              <a:spLocks noChangeArrowheads="1"/>
            </p:cNvSpPr>
            <p:nvPr/>
          </p:nvSpPr>
          <p:spPr bwMode="auto">
            <a:xfrm>
              <a:off x="239220" y="878983"/>
              <a:ext cx="7299325" cy="1139286"/>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sz="8800" b="1" dirty="0">
                  <a:ln>
                    <a:solidFill>
                      <a:srgbClr val="FFFF00"/>
                    </a:solidFill>
                  </a:ln>
                  <a:solidFill>
                    <a:srgbClr val="FFFF00"/>
                  </a:solidFill>
                  <a:latin typeface="Kruti Dev 010" pitchFamily="2" charset="0"/>
                  <a:ea typeface="ＭＳ Ｐゴシック" pitchFamily="-84" charset="-128"/>
                </a:rPr>
                <a:t>^^[kqyh ckbZcy**</a:t>
              </a:r>
            </a:p>
          </p:txBody>
        </p:sp>
        <p:sp>
          <p:nvSpPr>
            <p:cNvPr id="25" name="Rectangle 18"/>
            <p:cNvSpPr>
              <a:spLocks noChangeArrowheads="1"/>
            </p:cNvSpPr>
            <p:nvPr/>
          </p:nvSpPr>
          <p:spPr bwMode="auto">
            <a:xfrm>
              <a:off x="814716" y="2599286"/>
              <a:ext cx="3314700" cy="2053383"/>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60000"/>
                </a:lnSpc>
                <a:spcBef>
                  <a:spcPct val="50000"/>
                </a:spcBef>
                <a:defRPr/>
              </a:pPr>
              <a:r>
                <a:rPr lang="en-US" sz="4400" b="1" dirty="0">
                  <a:ln>
                    <a:solidFill>
                      <a:srgbClr val="FFFF00"/>
                    </a:solidFill>
                  </a:ln>
                  <a:solidFill>
                    <a:srgbClr val="FFFF00"/>
                  </a:solidFill>
                  <a:latin typeface="Kruti Dev 010" pitchFamily="2" charset="0"/>
                  <a:ea typeface="+mn-ea"/>
                </a:rPr>
                <a:t>mlds Hkkx</a:t>
              </a:r>
            </a:p>
            <a:p>
              <a:pPr algn="ctr">
                <a:lnSpc>
                  <a:spcPct val="60000"/>
                </a:lnSpc>
                <a:spcBef>
                  <a:spcPct val="50000"/>
                </a:spcBef>
                <a:defRPr/>
              </a:pPr>
              <a:r>
                <a:rPr lang="en-US" sz="4400" b="1" dirty="0">
                  <a:ln>
                    <a:solidFill>
                      <a:srgbClr val="FFFF00"/>
                    </a:solidFill>
                  </a:ln>
                  <a:solidFill>
                    <a:srgbClr val="FFFF00"/>
                  </a:solidFill>
                  <a:latin typeface="Kruti Dev 010" pitchFamily="2" charset="0"/>
                  <a:ea typeface="+mn-ea"/>
                </a:rPr>
                <a:t>o</a:t>
              </a:r>
            </a:p>
            <a:p>
              <a:pPr algn="ctr">
                <a:lnSpc>
                  <a:spcPct val="60000"/>
                </a:lnSpc>
                <a:spcBef>
                  <a:spcPct val="50000"/>
                </a:spcBef>
                <a:defRPr/>
              </a:pPr>
              <a:r>
                <a:rPr lang="en-US" sz="4400" b="1" dirty="0">
                  <a:ln>
                    <a:solidFill>
                      <a:srgbClr val="FFFF00"/>
                    </a:solidFill>
                  </a:ln>
                  <a:solidFill>
                    <a:srgbClr val="FFFF00"/>
                  </a:solidFill>
                  <a:latin typeface="Kruti Dev 010" pitchFamily="2" charset="0"/>
                  <a:ea typeface="+mn-ea"/>
                </a:rPr>
                <a:t>mlds va'k</a:t>
              </a:r>
            </a:p>
          </p:txBody>
        </p:sp>
        <p:sp>
          <p:nvSpPr>
            <p:cNvPr id="26" name="Text Box 23"/>
            <p:cNvSpPr txBox="1">
              <a:spLocks noChangeArrowheads="1"/>
            </p:cNvSpPr>
            <p:nvPr/>
          </p:nvSpPr>
          <p:spPr bwMode="auto">
            <a:xfrm>
              <a:off x="561975" y="5489575"/>
              <a:ext cx="8145463" cy="769441"/>
            </a:xfrm>
            <a:prstGeom prst="rect">
              <a:avLst/>
            </a:prstGeom>
            <a:noFill/>
            <a:ln w="12700">
              <a:noFill/>
              <a:miter lim="800000"/>
              <a:headEnd/>
              <a:tailEnd/>
            </a:ln>
            <a:effectLst>
              <a:outerShdw blurRad="63500" dist="81320" dir="3080412"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lgn="ctr">
                <a:spcBef>
                  <a:spcPct val="50000"/>
                </a:spcBef>
                <a:defRPr/>
              </a:pPr>
              <a:r>
                <a:rPr lang="en-US" sz="4400" b="1" i="1" dirty="0" smtClean="0">
                  <a:ln>
                    <a:solidFill>
                      <a:srgbClr val="FFFF00"/>
                    </a:solidFill>
                  </a:ln>
                  <a:solidFill>
                    <a:srgbClr val="FFFF00"/>
                  </a:solidFill>
                  <a:latin typeface="Kruti Dev 010" pitchFamily="2" charset="0"/>
                </a:rPr>
                <a:t>lqfu;ksftr ---- Øfed -------- vuar</a:t>
              </a:r>
            </a:p>
          </p:txBody>
        </p:sp>
      </p:gr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3"/>
          <p:cNvGrpSpPr>
            <a:grpSpLocks/>
          </p:cNvGrpSpPr>
          <p:nvPr/>
        </p:nvGrpSpPr>
        <p:grpSpPr bwMode="auto">
          <a:xfrm>
            <a:off x="0" y="0"/>
            <a:ext cx="9144000" cy="6858000"/>
            <a:chOff x="0" y="0"/>
            <a:chExt cx="9144000" cy="6858000"/>
          </a:xfrm>
        </p:grpSpPr>
        <p:pic>
          <p:nvPicPr>
            <p:cNvPr id="6147" name="Picture 2"/>
            <p:cNvPicPr>
              <a:picLocks noChangeArrowheads="1"/>
            </p:cNvPicPr>
            <p:nvPr/>
          </p:nvPicPr>
          <p:blipFill>
            <a:blip r:embed="rId3"/>
            <a:srcRect/>
            <a:stretch>
              <a:fillRect/>
            </a:stretch>
          </p:blipFill>
          <p:spPr bwMode="auto">
            <a:xfrm>
              <a:off x="0" y="0"/>
              <a:ext cx="9144000" cy="6858000"/>
            </a:xfrm>
            <a:prstGeom prst="rect">
              <a:avLst/>
            </a:prstGeom>
            <a:noFill/>
            <a:ln w="12700">
              <a:noFill/>
              <a:miter lim="800000"/>
              <a:headEnd/>
              <a:tailEnd/>
            </a:ln>
          </p:spPr>
        </p:pic>
        <p:sp>
          <p:nvSpPr>
            <p:cNvPr id="139267" name="Text Box 3"/>
            <p:cNvSpPr txBox="1">
              <a:spLocks noChangeArrowheads="1"/>
            </p:cNvSpPr>
            <p:nvPr/>
          </p:nvSpPr>
          <p:spPr bwMode="auto">
            <a:xfrm>
              <a:off x="1806575" y="5591175"/>
              <a:ext cx="5958682" cy="400110"/>
            </a:xfrm>
            <a:prstGeom prst="rect">
              <a:avLst/>
            </a:prstGeom>
            <a:noFill/>
            <a:ln w="12700">
              <a:noFill/>
              <a:miter lim="800000"/>
              <a:headEnd/>
              <a:tailEnd/>
            </a:ln>
            <a:effectLst>
              <a:outerShdw blurRad="63500" dist="102391" dir="1784693" algn="ctr" rotWithShape="0">
                <a:schemeClr val="tx1">
                  <a:alpha val="74998"/>
                </a:schemeClr>
              </a:outerShdw>
            </a:effectLst>
          </p:spPr>
          <p:txBody>
            <a:bodyPr wrap="none" anchor="ctr">
              <a:spAutoFit/>
            </a:bodyPr>
            <a:lstStyle/>
            <a:p>
              <a:pPr algn="ctr">
                <a:spcBef>
                  <a:spcPct val="50000"/>
                </a:spcBef>
                <a:defRPr/>
              </a:pPr>
              <a:r>
                <a:rPr lang="en-US" sz="2000" b="1" dirty="0">
                  <a:solidFill>
                    <a:srgbClr val="FAFD00"/>
                  </a:solidFill>
                  <a:effectLst>
                    <a:outerShdw blurRad="38100" dist="38100" dir="2700000" algn="tl">
                      <a:srgbClr val="000000"/>
                    </a:outerShdw>
                  </a:effectLst>
                  <a:latin typeface="Kruti Dev 010" pitchFamily="2" charset="0"/>
                  <a:ea typeface="ＭＳ Ｐゴシック" pitchFamily="-84" charset="-128"/>
                </a:rPr>
                <a:t>A Ministry of ScriptureTechnologies International</a:t>
              </a:r>
            </a:p>
          </p:txBody>
        </p:sp>
        <p:sp>
          <p:nvSpPr>
            <p:cNvPr id="6149" name="Freeform 4"/>
            <p:cNvSpPr>
              <a:spLocks/>
            </p:cNvSpPr>
            <p:nvPr/>
          </p:nvSpPr>
          <p:spPr bwMode="auto">
            <a:xfrm>
              <a:off x="654050" y="6175375"/>
              <a:ext cx="271463" cy="163513"/>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6150" name="Rectangle 5"/>
            <p:cNvSpPr>
              <a:spLocks noChangeArrowheads="1"/>
            </p:cNvSpPr>
            <p:nvPr/>
          </p:nvSpPr>
          <p:spPr bwMode="auto">
            <a:xfrm>
              <a:off x="7073900" y="2476500"/>
              <a:ext cx="1993900" cy="85090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6151" name="Rectangle 6"/>
            <p:cNvSpPr>
              <a:spLocks noChangeArrowheads="1"/>
            </p:cNvSpPr>
            <p:nvPr/>
          </p:nvSpPr>
          <p:spPr bwMode="auto">
            <a:xfrm rot="763286">
              <a:off x="381000" y="4343400"/>
              <a:ext cx="685800" cy="91440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139271" name="Rectangle 7"/>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p:spPr>
          <p:txBody>
            <a:bodyPr wrap="none" anchor="ctr"/>
            <a:lstStyle/>
            <a:p>
              <a:pPr>
                <a:defRPr/>
              </a:pPr>
              <a:endParaRPr lang="en-US" dirty="0">
                <a:latin typeface="Kruti Dev 010" pitchFamily="2" charset="0"/>
                <a:ea typeface="+mn-ea"/>
              </a:endParaRPr>
            </a:p>
          </p:txBody>
        </p:sp>
        <p:sp>
          <p:nvSpPr>
            <p:cNvPr id="6153" name="Text Box 9"/>
            <p:cNvSpPr txBox="1">
              <a:spLocks noChangeArrowheads="1"/>
            </p:cNvSpPr>
            <p:nvPr/>
          </p:nvSpPr>
          <p:spPr bwMode="auto">
            <a:xfrm>
              <a:off x="8102600" y="5892800"/>
              <a:ext cx="952500" cy="396875"/>
            </a:xfrm>
            <a:prstGeom prst="rect">
              <a:avLst/>
            </a:prstGeom>
            <a:noFill/>
            <a:ln w="12700">
              <a:noFill/>
              <a:miter lim="800000"/>
              <a:headEnd/>
              <a:tailEnd/>
            </a:ln>
          </p:spPr>
          <p:txBody>
            <a:bodyPr>
              <a:spAutoFit/>
            </a:bodyPr>
            <a:lstStyle/>
            <a:p>
              <a:pPr>
                <a:spcBef>
                  <a:spcPct val="50000"/>
                </a:spcBef>
              </a:pPr>
              <a:endParaRPr lang="en-US" sz="2000" b="1">
                <a:solidFill>
                  <a:schemeClr val="bg1"/>
                </a:solidFill>
                <a:latin typeface="Kruti Dev 010" pitchFamily="2" charset="0"/>
              </a:endParaRPr>
            </a:p>
          </p:txBody>
        </p:sp>
        <p:sp>
          <p:nvSpPr>
            <p:cNvPr id="139275" name="Rectangle 11"/>
            <p:cNvSpPr>
              <a:spLocks noChangeArrowheads="1"/>
            </p:cNvSpPr>
            <p:nvPr/>
          </p:nvSpPr>
          <p:spPr bwMode="auto">
            <a:xfrm>
              <a:off x="381108" y="863217"/>
              <a:ext cx="8762891" cy="1328569"/>
            </a:xfrm>
            <a:prstGeom prst="rect">
              <a:avLst/>
            </a:prstGeom>
            <a:noFill/>
            <a:ln w="12700">
              <a:noFill/>
              <a:miter lim="800000"/>
              <a:headEnd/>
              <a:tailEnd/>
            </a:ln>
            <a:effectLst>
              <a:outerShdw blurRad="63500" dist="107763" dir="2700000" algn="ctr" rotWithShape="0">
                <a:schemeClr val="tx1">
                  <a:alpha val="74998"/>
                </a:schemeClr>
              </a:outerShdw>
            </a:effectLst>
          </p:spPr>
          <p:txBody>
            <a:bodyPr wrap="square" lIns="90487" tIns="44450" rIns="90487" bIns="44450">
              <a:spAutoFit/>
            </a:bodyPr>
            <a:lstStyle/>
            <a:p>
              <a:pPr>
                <a:lnSpc>
                  <a:spcPct val="70000"/>
                </a:lnSpc>
                <a:spcBef>
                  <a:spcPct val="50000"/>
                </a:spcBef>
                <a:defRPr/>
              </a:pPr>
              <a:r>
                <a:rPr lang="en-US" sz="115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
          <p:nvSpPr>
            <p:cNvPr id="139276" name="Line 12"/>
            <p:cNvSpPr>
              <a:spLocks noChangeShapeType="1"/>
            </p:cNvSpPr>
            <p:nvPr/>
          </p:nvSpPr>
          <p:spPr bwMode="auto">
            <a:xfrm>
              <a:off x="338138" y="330200"/>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39277" name="Line 13"/>
            <p:cNvSpPr>
              <a:spLocks noChangeShapeType="1"/>
            </p:cNvSpPr>
            <p:nvPr/>
          </p:nvSpPr>
          <p:spPr bwMode="auto">
            <a:xfrm>
              <a:off x="338138" y="500063"/>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39278" name="Line 14"/>
            <p:cNvSpPr>
              <a:spLocks noChangeShapeType="1"/>
            </p:cNvSpPr>
            <p:nvPr/>
          </p:nvSpPr>
          <p:spPr bwMode="auto">
            <a:xfrm>
              <a:off x="338138" y="668338"/>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39280" name="Line 16"/>
            <p:cNvSpPr>
              <a:spLocks noChangeShapeType="1"/>
            </p:cNvSpPr>
            <p:nvPr/>
          </p:nvSpPr>
          <p:spPr bwMode="auto">
            <a:xfrm>
              <a:off x="522288" y="6426200"/>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39281" name="Line 17"/>
            <p:cNvSpPr>
              <a:spLocks noChangeShapeType="1"/>
            </p:cNvSpPr>
            <p:nvPr/>
          </p:nvSpPr>
          <p:spPr bwMode="auto">
            <a:xfrm>
              <a:off x="522288" y="6256338"/>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39282" name="Rectangle 18"/>
            <p:cNvSpPr>
              <a:spLocks noChangeArrowheads="1"/>
            </p:cNvSpPr>
            <p:nvPr/>
          </p:nvSpPr>
          <p:spPr bwMode="auto">
            <a:xfrm>
              <a:off x="909309" y="2642695"/>
              <a:ext cx="3314700" cy="2499659"/>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60000"/>
                </a:lnSpc>
                <a:spcBef>
                  <a:spcPct val="50000"/>
                </a:spcBef>
                <a:defRPr/>
              </a:pPr>
              <a:r>
                <a:rPr lang="en-US" sz="5400" b="1" dirty="0">
                  <a:ln>
                    <a:solidFill>
                      <a:srgbClr val="00FFFF"/>
                    </a:solidFill>
                  </a:ln>
                  <a:solidFill>
                    <a:srgbClr val="66FFFF"/>
                  </a:solidFill>
                  <a:effectLst>
                    <a:outerShdw blurRad="38100" dist="38100" dir="2700000" algn="tl">
                      <a:srgbClr val="000000">
                        <a:alpha val="43137"/>
                      </a:srgbClr>
                    </a:outerShdw>
                  </a:effectLst>
                  <a:latin typeface="Kruti Dev 010" pitchFamily="2" charset="0"/>
                  <a:ea typeface="+mn-ea"/>
                </a:rPr>
                <a:t>blds Hkkx</a:t>
              </a:r>
            </a:p>
            <a:p>
              <a:pPr algn="ctr">
                <a:lnSpc>
                  <a:spcPct val="60000"/>
                </a:lnSpc>
                <a:spcBef>
                  <a:spcPct val="50000"/>
                </a:spcBef>
                <a:defRPr/>
              </a:pPr>
              <a:r>
                <a:rPr lang="en-US" sz="5400" b="1" dirty="0">
                  <a:ln>
                    <a:solidFill>
                      <a:srgbClr val="00FFFF"/>
                    </a:solidFill>
                  </a:ln>
                  <a:solidFill>
                    <a:srgbClr val="66FFFF"/>
                  </a:solidFill>
                  <a:effectLst>
                    <a:outerShdw blurRad="38100" dist="38100" dir="2700000" algn="tl">
                      <a:srgbClr val="000000">
                        <a:alpha val="43137"/>
                      </a:srgbClr>
                    </a:outerShdw>
                  </a:effectLst>
                  <a:latin typeface="Kruti Dev 010" pitchFamily="2" charset="0"/>
                  <a:ea typeface="+mn-ea"/>
                </a:rPr>
                <a:t>o</a:t>
              </a:r>
            </a:p>
            <a:p>
              <a:pPr algn="ctr">
                <a:lnSpc>
                  <a:spcPct val="60000"/>
                </a:lnSpc>
                <a:spcBef>
                  <a:spcPct val="50000"/>
                </a:spcBef>
                <a:defRPr/>
              </a:pPr>
              <a:r>
                <a:rPr lang="en-US" sz="5400" b="1" dirty="0">
                  <a:ln>
                    <a:solidFill>
                      <a:srgbClr val="00FFFF"/>
                    </a:solidFill>
                  </a:ln>
                  <a:solidFill>
                    <a:srgbClr val="66FFFF"/>
                  </a:solidFill>
                  <a:effectLst>
                    <a:outerShdw blurRad="38100" dist="38100" dir="2700000" algn="tl">
                      <a:srgbClr val="000000">
                        <a:alpha val="43137"/>
                      </a:srgbClr>
                    </a:outerShdw>
                  </a:effectLst>
                  <a:latin typeface="Kruti Dev 010" pitchFamily="2" charset="0"/>
                  <a:ea typeface="+mn-ea"/>
                </a:rPr>
                <a:t>blds va'k</a:t>
              </a:r>
            </a:p>
          </p:txBody>
        </p:sp>
        <p:pic>
          <p:nvPicPr>
            <p:cNvPr id="139286" name="Picture 2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40175" y="2243138"/>
              <a:ext cx="4703763" cy="3303587"/>
            </a:xfrm>
            <a:prstGeom prst="rect">
              <a:avLst/>
            </a:prstGeom>
            <a:noFill/>
            <a:ln w="9525">
              <a:noFill/>
              <a:miter lim="800000"/>
              <a:headEnd/>
              <a:tailEnd/>
            </a:ln>
            <a:effectLst>
              <a:outerShdw blurRad="63500" dist="81320" dir="2319588" algn="ctr" rotWithShape="0">
                <a:schemeClr val="tx1">
                  <a:alpha val="74998"/>
                </a:schemeClr>
              </a:outerShdw>
            </a:effectLst>
          </p:spPr>
        </p:pic>
        <p:sp>
          <p:nvSpPr>
            <p:cNvPr id="139287" name="Text Box 23"/>
            <p:cNvSpPr txBox="1">
              <a:spLocks noChangeArrowheads="1"/>
            </p:cNvSpPr>
            <p:nvPr/>
          </p:nvSpPr>
          <p:spPr bwMode="auto">
            <a:xfrm>
              <a:off x="561975" y="5489575"/>
              <a:ext cx="8145463" cy="769441"/>
            </a:xfrm>
            <a:prstGeom prst="rect">
              <a:avLst/>
            </a:prstGeom>
            <a:noFill/>
            <a:ln w="12700">
              <a:noFill/>
              <a:miter lim="800000"/>
              <a:headEnd/>
              <a:tailEnd/>
            </a:ln>
            <a:effectLst>
              <a:outerShdw blurRad="63500" dist="81320" dir="3080412"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lgn="ctr">
                <a:spcBef>
                  <a:spcPct val="50000"/>
                </a:spcBef>
                <a:defRPr/>
              </a:pPr>
              <a:r>
                <a:rPr lang="en-US" sz="4400" b="1" i="1" dirty="0" smtClean="0">
                  <a:ln>
                    <a:solidFill>
                      <a:schemeClr val="accent6">
                        <a:lumMod val="60000"/>
                        <a:lumOff val="40000"/>
                      </a:schemeClr>
                    </a:solidFill>
                  </a:ln>
                  <a:solidFill>
                    <a:srgbClr val="21ED11"/>
                  </a:solidFill>
                  <a:effectLst>
                    <a:outerShdw blurRad="38100" dist="38100" dir="2700000" algn="tl">
                      <a:srgbClr val="000000">
                        <a:alpha val="43137"/>
                      </a:srgbClr>
                    </a:outerShdw>
                  </a:effectLst>
                  <a:latin typeface="Kruti Dev 010" pitchFamily="2" charset="0"/>
                </a:rPr>
                <a:t>lqfu;ksftr ---- Øfed -------- vuar</a:t>
              </a:r>
              <a:endParaRPr lang="en-US" sz="4400" b="1" i="1" dirty="0" smtClean="0">
                <a:ln>
                  <a:solidFill>
                    <a:schemeClr val="accent6">
                      <a:lumMod val="60000"/>
                      <a:lumOff val="40000"/>
                    </a:schemeClr>
                  </a:solidFill>
                </a:ln>
                <a:solidFill>
                  <a:srgbClr val="FFFF00"/>
                </a:solidFill>
                <a:effectLst>
                  <a:outerShdw blurRad="38100" dist="38100" dir="2700000" algn="tl">
                    <a:srgbClr val="000000">
                      <a:alpha val="43137"/>
                    </a:srgbClr>
                  </a:outerShdw>
                </a:effectLst>
                <a:latin typeface="Kruti Dev 010" pitchFamily="2" charset="0"/>
              </a:endParaRPr>
            </a:p>
          </p:txBody>
        </p:sp>
        <p:sp>
          <p:nvSpPr>
            <p:cNvPr id="6163" name="Text Box 24"/>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39290" name="Line 26"/>
            <p:cNvSpPr>
              <a:spLocks noChangeShapeType="1"/>
            </p:cNvSpPr>
            <p:nvPr/>
          </p:nvSpPr>
          <p:spPr bwMode="auto">
            <a:xfrm>
              <a:off x="503238" y="6592888"/>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6165" name="Text Box 33"/>
            <p:cNvSpPr txBox="1">
              <a:spLocks noChangeArrowheads="1"/>
            </p:cNvSpPr>
            <p:nvPr/>
          </p:nvSpPr>
          <p:spPr bwMode="auto">
            <a:xfrm>
              <a:off x="479425" y="6400800"/>
              <a:ext cx="728083" cy="230832"/>
            </a:xfrm>
            <a:prstGeom prst="rect">
              <a:avLst/>
            </a:prstGeom>
            <a:noFill/>
            <a:ln w="12700">
              <a:noFill/>
              <a:miter lim="800000"/>
              <a:headEnd/>
              <a:tailEnd/>
            </a:ln>
          </p:spPr>
          <p:txBody>
            <a:bodyPr wrap="none" anchor="ctr">
              <a:spAutoFit/>
            </a:bodyPr>
            <a:lstStyle/>
            <a:p>
              <a:pPr algn="ctr">
                <a:spcBef>
                  <a:spcPct val="50000"/>
                </a:spcBef>
              </a:pPr>
              <a:r>
                <a:rPr lang="en-US" sz="900" b="1">
                  <a:solidFill>
                    <a:srgbClr val="FFFFFF"/>
                  </a:solidFill>
                  <a:latin typeface="Kruti Dev 010" pitchFamily="2" charset="0"/>
                </a:rPr>
                <a:t>©2006 TBBMI</a:t>
              </a:r>
            </a:p>
          </p:txBody>
        </p:sp>
        <p:sp>
          <p:nvSpPr>
            <p:cNvPr id="139298" name="Rectangle 34"/>
            <p:cNvSpPr>
              <a:spLocks noChangeArrowheads="1"/>
            </p:cNvSpPr>
            <p:nvPr/>
          </p:nvSpPr>
          <p:spPr bwMode="auto">
            <a:xfrm>
              <a:off x="7546975" y="6394450"/>
              <a:ext cx="611065"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9.65.06.</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139299" name="Rectangle 35"/>
            <p:cNvSpPr>
              <a:spLocks noChangeArrowheads="1"/>
            </p:cNvSpPr>
            <p:nvPr/>
          </p:nvSpPr>
          <p:spPr bwMode="auto">
            <a:xfrm>
              <a:off x="8091488" y="639445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04</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6168" name="Text Box 36"/>
            <p:cNvSpPr txBox="1">
              <a:spLocks noChangeArrowheads="1"/>
            </p:cNvSpPr>
            <p:nvPr/>
          </p:nvSpPr>
          <p:spPr bwMode="auto">
            <a:xfrm>
              <a:off x="8393113" y="6343650"/>
              <a:ext cx="582612" cy="336550"/>
            </a:xfrm>
            <a:prstGeom prst="rect">
              <a:avLst/>
            </a:prstGeom>
            <a:noFill/>
            <a:ln w="12700">
              <a:noFill/>
              <a:miter lim="800000"/>
              <a:headEnd/>
              <a:tailEnd/>
            </a:ln>
          </p:spPr>
          <p:txBody>
            <a:bodyPr>
              <a:spAutoFit/>
            </a:bodyPr>
            <a:lstStyle/>
            <a:p>
              <a:pPr algn="ctr">
                <a:spcBef>
                  <a:spcPct val="50000"/>
                </a:spcBef>
              </a:pPr>
              <a:r>
                <a:rPr lang="en-US" sz="1600" b="1">
                  <a:solidFill>
                    <a:schemeClr val="bg1"/>
                  </a:solidFill>
                  <a:latin typeface="Kruti Dev 010" pitchFamily="2" charset="0"/>
                </a:rPr>
                <a:t>2</a:t>
              </a:r>
              <a:endParaRPr lang="en-US" sz="1600" b="1">
                <a:latin typeface="Kruti Dev 010" pitchFamily="2" charset="0"/>
              </a:endParaRPr>
            </a:p>
          </p:txBody>
        </p:sp>
      </p:gr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0" y="0"/>
            <a:chExt cx="9144000" cy="6858000"/>
          </a:xfrm>
        </p:grpSpPr>
        <p:grpSp>
          <p:nvGrpSpPr>
            <p:cNvPr id="43010" name="Group 12"/>
            <p:cNvGrpSpPr>
              <a:grpSpLocks/>
            </p:cNvGrpSpPr>
            <p:nvPr/>
          </p:nvGrpSpPr>
          <p:grpSpPr bwMode="auto">
            <a:xfrm>
              <a:off x="0" y="0"/>
              <a:ext cx="9144000" cy="6858000"/>
              <a:chOff x="-9" y="0"/>
              <a:chExt cx="9144009" cy="6858000"/>
            </a:xfrm>
          </p:grpSpPr>
          <p:sp>
            <p:nvSpPr>
              <p:cNvPr id="43012" name="Text Box 4"/>
              <p:cNvSpPr txBox="1">
                <a:spLocks noChangeArrowheads="1"/>
              </p:cNvSpPr>
              <p:nvPr/>
            </p:nvSpPr>
            <p:spPr bwMode="auto">
              <a:xfrm>
                <a:off x="8102600" y="5892800"/>
                <a:ext cx="952500" cy="396875"/>
              </a:xfrm>
              <a:prstGeom prst="rect">
                <a:avLst/>
              </a:prstGeom>
              <a:noFill/>
              <a:ln w="12700">
                <a:noFill/>
                <a:miter lim="800000"/>
                <a:headEnd/>
                <a:tailEnd/>
              </a:ln>
            </p:spPr>
            <p:txBody>
              <a:bodyPr>
                <a:spAutoFit/>
              </a:bodyPr>
              <a:lstStyle/>
              <a:p>
                <a:pPr>
                  <a:spcBef>
                    <a:spcPct val="50000"/>
                  </a:spcBef>
                </a:pPr>
                <a:endParaRPr lang="en-US" sz="2000" b="1">
                  <a:solidFill>
                    <a:schemeClr val="bg1"/>
                  </a:solidFill>
                </a:endParaRPr>
              </a:p>
            </p:txBody>
          </p:sp>
          <p:sp>
            <p:nvSpPr>
              <p:cNvPr id="43013" name="Text Box 6"/>
              <p:cNvSpPr txBox="1">
                <a:spLocks noChangeArrowheads="1"/>
              </p:cNvSpPr>
              <p:nvPr/>
            </p:nvSpPr>
            <p:spPr bwMode="auto">
              <a:xfrm>
                <a:off x="8218488" y="6361113"/>
                <a:ext cx="925512" cy="304800"/>
              </a:xfrm>
              <a:prstGeom prst="rect">
                <a:avLst/>
              </a:prstGeom>
              <a:noFill/>
              <a:ln w="12700">
                <a:noFill/>
                <a:miter lim="800000"/>
                <a:headEnd/>
                <a:tailEnd/>
              </a:ln>
            </p:spPr>
            <p:txBody>
              <a:bodyPr>
                <a:spAutoFit/>
              </a:bodyPr>
              <a:lstStyle/>
              <a:p>
                <a:pPr>
                  <a:spcBef>
                    <a:spcPct val="50000"/>
                  </a:spcBef>
                </a:pPr>
                <a:r>
                  <a:rPr lang="en-US" sz="1400" b="1">
                    <a:solidFill>
                      <a:schemeClr val="bg1"/>
                    </a:solidFill>
                  </a:rPr>
                  <a:t>06-31</a:t>
                </a:r>
              </a:p>
            </p:txBody>
          </p:sp>
          <p:pic>
            <p:nvPicPr>
              <p:cNvPr id="43014" name="Picture 2"/>
              <p:cNvPicPr>
                <a:picLocks noChangeArrowheads="1"/>
              </p:cNvPicPr>
              <p:nvPr/>
            </p:nvPicPr>
            <p:blipFill>
              <a:blip r:embed="rId3"/>
              <a:srcRect/>
              <a:stretch>
                <a:fillRect/>
              </a:stretch>
            </p:blipFill>
            <p:spPr bwMode="auto">
              <a:xfrm>
                <a:off x="0" y="0"/>
                <a:ext cx="9144000" cy="6858000"/>
              </a:xfrm>
              <a:prstGeom prst="rect">
                <a:avLst/>
              </a:prstGeom>
              <a:noFill/>
              <a:ln w="12700">
                <a:noFill/>
                <a:miter lim="800000"/>
                <a:headEnd/>
                <a:tailEnd/>
              </a:ln>
            </p:spPr>
          </p:pic>
          <p:pic>
            <p:nvPicPr>
              <p:cNvPr id="43015" name="Picture 3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 y="0"/>
                <a:ext cx="9144000" cy="6858000"/>
              </a:xfrm>
              <a:prstGeom prst="rect">
                <a:avLst/>
              </a:prstGeom>
              <a:noFill/>
              <a:ln w="9525">
                <a:noFill/>
                <a:miter lim="800000"/>
                <a:headEnd/>
                <a:tailEnd/>
              </a:ln>
            </p:spPr>
          </p:pic>
          <p:pic>
            <p:nvPicPr>
              <p:cNvPr id="43016" name="Picture 14"/>
              <p:cNvPicPr>
                <a:picLocks noChangeAspect="1" noChangeArrowheads="1"/>
              </p:cNvPicPr>
              <p:nvPr/>
            </p:nvPicPr>
            <p:blipFill>
              <a:blip r:embed="rId5"/>
              <a:srcRect/>
              <a:stretch>
                <a:fillRect/>
              </a:stretch>
            </p:blipFill>
            <p:spPr bwMode="auto">
              <a:xfrm>
                <a:off x="1933466" y="0"/>
                <a:ext cx="4392613" cy="6276975"/>
              </a:xfrm>
              <a:prstGeom prst="rect">
                <a:avLst/>
              </a:prstGeom>
              <a:noFill/>
              <a:ln w="9525">
                <a:noFill/>
                <a:miter lim="800000"/>
                <a:headEnd/>
                <a:tailEnd/>
              </a:ln>
            </p:spPr>
          </p:pic>
          <p:sp>
            <p:nvSpPr>
              <p:cNvPr id="43017" name="Text Box 15"/>
              <p:cNvSpPr txBox="1">
                <a:spLocks noChangeArrowheads="1"/>
              </p:cNvSpPr>
              <p:nvPr/>
            </p:nvSpPr>
            <p:spPr bwMode="auto">
              <a:xfrm>
                <a:off x="8720138" y="104775"/>
                <a:ext cx="260350" cy="396875"/>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rPr>
                  <a:t> </a:t>
                </a:r>
              </a:p>
            </p:txBody>
          </p:sp>
          <p:sp>
            <p:nvSpPr>
              <p:cNvPr id="43018" name="Text Box 25"/>
              <p:cNvSpPr txBox="1">
                <a:spLocks noChangeArrowheads="1"/>
              </p:cNvSpPr>
              <p:nvPr/>
            </p:nvSpPr>
            <p:spPr bwMode="auto">
              <a:xfrm>
                <a:off x="479425" y="6392863"/>
                <a:ext cx="915988" cy="228600"/>
              </a:xfrm>
              <a:prstGeom prst="rect">
                <a:avLst/>
              </a:prstGeom>
              <a:noFill/>
              <a:ln w="12700">
                <a:noFill/>
                <a:miter lim="800000"/>
                <a:headEnd/>
                <a:tailEnd/>
              </a:ln>
            </p:spPr>
            <p:txBody>
              <a:bodyPr wrap="none" anchor="ctr">
                <a:spAutoFit/>
              </a:bodyPr>
              <a:lstStyle/>
              <a:p>
                <a:pPr algn="ctr">
                  <a:spcBef>
                    <a:spcPct val="50000"/>
                  </a:spcBef>
                </a:pPr>
                <a:r>
                  <a:rPr lang="en-US" sz="900" b="1">
                    <a:solidFill>
                      <a:srgbClr val="FFFFFF"/>
                    </a:solidFill>
                    <a:latin typeface="Arial" pitchFamily="34" charset="0"/>
                  </a:rPr>
                  <a:t>©2006 TBBMI</a:t>
                </a:r>
              </a:p>
            </p:txBody>
          </p:sp>
          <p:sp>
            <p:nvSpPr>
              <p:cNvPr id="47130" name="Rectangle 26"/>
              <p:cNvSpPr>
                <a:spLocks noChangeArrowheads="1"/>
              </p:cNvSpPr>
              <p:nvPr/>
            </p:nvSpPr>
            <p:spPr bwMode="auto">
              <a:xfrm>
                <a:off x="7581898" y="6437313"/>
                <a:ext cx="736601"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Comic Sans MS" charset="0"/>
                    <a:ea typeface="ＭＳ Ｐゴシック" charset="0"/>
                    <a:cs typeface="ＭＳ Ｐゴシック" charset="0"/>
                  </a:rPr>
                  <a:t>9.65.06.</a:t>
                </a:r>
                <a:endParaRPr lang="en-US" sz="1000" b="1" dirty="0">
                  <a:effectLst>
                    <a:outerShdw blurRad="38100" dist="38100" dir="2700000" algn="tl">
                      <a:srgbClr val="FFFFFF"/>
                    </a:outerShdw>
                  </a:effectLst>
                  <a:latin typeface="Comic Sans MS" charset="0"/>
                  <a:ea typeface="ＭＳ Ｐゴシック" charset="0"/>
                  <a:cs typeface="ＭＳ Ｐゴシック" charset="0"/>
                </a:endParaRPr>
              </a:p>
            </p:txBody>
          </p:sp>
          <p:sp>
            <p:nvSpPr>
              <p:cNvPr id="47131" name="Rectangle 27"/>
              <p:cNvSpPr>
                <a:spLocks noChangeArrowheads="1"/>
              </p:cNvSpPr>
              <p:nvPr/>
            </p:nvSpPr>
            <p:spPr bwMode="auto">
              <a:xfrm>
                <a:off x="8126412" y="6443663"/>
                <a:ext cx="339725"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Comic Sans MS" charset="0"/>
                    <a:ea typeface="ＭＳ Ｐゴシック" charset="0"/>
                    <a:cs typeface="ＭＳ Ｐゴシック" charset="0"/>
                  </a:rPr>
                  <a:t>40</a:t>
                </a:r>
                <a:endParaRPr lang="en-US" sz="1000" b="1" dirty="0">
                  <a:effectLst>
                    <a:outerShdw blurRad="38100" dist="38100" dir="2700000" algn="tl">
                      <a:srgbClr val="FFFFFF"/>
                    </a:outerShdw>
                  </a:effectLst>
                  <a:latin typeface="Comic Sans MS" charset="0"/>
                  <a:ea typeface="ＭＳ Ｐゴシック" charset="0"/>
                  <a:cs typeface="ＭＳ Ｐゴシック" charset="0"/>
                </a:endParaRPr>
              </a:p>
            </p:txBody>
          </p:sp>
          <p:sp>
            <p:nvSpPr>
              <p:cNvPr id="43021" name="Text Box 28"/>
              <p:cNvSpPr txBox="1">
                <a:spLocks noChangeArrowheads="1"/>
              </p:cNvSpPr>
              <p:nvPr/>
            </p:nvSpPr>
            <p:spPr bwMode="auto">
              <a:xfrm>
                <a:off x="8529638" y="6380163"/>
                <a:ext cx="307975" cy="336550"/>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rPr>
                  <a:t>1</a:t>
                </a:r>
              </a:p>
            </p:txBody>
          </p:sp>
        </p:grpSp>
        <p:sp>
          <p:nvSpPr>
            <p:cNvPr id="47135" name="WordArt 31"/>
            <p:cNvSpPr>
              <a:spLocks noChangeArrowheads="1" noChangeShapeType="1" noTextEdit="1"/>
            </p:cNvSpPr>
            <p:nvPr/>
          </p:nvSpPr>
          <p:spPr bwMode="auto">
            <a:xfrm>
              <a:off x="188913" y="1593850"/>
              <a:ext cx="8955087" cy="4038600"/>
            </a:xfrm>
            <a:prstGeom prst="rect">
              <a:avLst/>
            </a:prstGeom>
          </p:spPr>
          <p:txBody>
            <a:bodyPr wrap="none" fromWordArt="1">
              <a:prstTxWarp prst="textCascadeUp">
                <a:avLst>
                  <a:gd name="adj" fmla="val 62940"/>
                </a:avLst>
              </a:prstTxWarp>
            </a:bodyPr>
            <a:lstStyle/>
            <a:p>
              <a:pPr algn="ctr"/>
              <a:r>
                <a:rPr lang="en-US" kern="10" dirty="0">
                  <a:ln w="9525">
                    <a:solidFill>
                      <a:srgbClr val="FF0000"/>
                    </a:solidFill>
                    <a:round/>
                    <a:headEnd/>
                    <a:tailEnd/>
                  </a:ln>
                  <a:gradFill rotWithShape="1">
                    <a:gsLst>
                      <a:gs pos="0">
                        <a:srgbClr val="FFE701"/>
                      </a:gs>
                      <a:gs pos="100000">
                        <a:srgbClr val="FE3E02"/>
                      </a:gs>
                    </a:gsLst>
                    <a:lin ang="5400000" scaled="1"/>
                  </a:gradFill>
                  <a:effectLst>
                    <a:outerShdw dist="107763" dir="2700000" algn="ctr" rotWithShape="0">
                      <a:schemeClr val="tx1">
                        <a:alpha val="74997"/>
                      </a:schemeClr>
                    </a:outerShdw>
                  </a:effectLst>
                  <a:latin typeface="Kruti Dev 010" pitchFamily="2" charset="0"/>
                </a:rPr>
                <a:t>ijes'oj dh </a:t>
              </a:r>
              <a:r>
                <a:rPr lang="en-US" kern="10" dirty="0" err="1">
                  <a:ln w="9525">
                    <a:solidFill>
                      <a:srgbClr val="FF0000"/>
                    </a:solidFill>
                    <a:round/>
                    <a:headEnd/>
                    <a:tailEnd/>
                  </a:ln>
                  <a:gradFill rotWithShape="1">
                    <a:gsLst>
                      <a:gs pos="0">
                        <a:srgbClr val="FFE701"/>
                      </a:gs>
                      <a:gs pos="100000">
                        <a:srgbClr val="FE3E02"/>
                      </a:gs>
                    </a:gsLst>
                    <a:lin ang="5400000" scaled="1"/>
                  </a:gradFill>
                  <a:effectLst>
                    <a:outerShdw dist="107763" dir="2700000" algn="ctr" rotWithShape="0">
                      <a:schemeClr val="tx1">
                        <a:alpha val="74997"/>
                      </a:schemeClr>
                    </a:outerShdw>
                  </a:effectLst>
                  <a:latin typeface="Kruti Dev 010" pitchFamily="2" charset="0"/>
                </a:rPr>
                <a:t>efgek</a:t>
              </a:r>
              <a:endParaRPr lang="en-US" kern="10" dirty="0">
                <a:ln w="9525">
                  <a:solidFill>
                    <a:srgbClr val="FF0000"/>
                  </a:solidFill>
                  <a:round/>
                  <a:headEnd/>
                  <a:tailEnd/>
                </a:ln>
                <a:gradFill rotWithShape="1">
                  <a:gsLst>
                    <a:gs pos="0">
                      <a:srgbClr val="FFE701"/>
                    </a:gs>
                    <a:gs pos="100000">
                      <a:srgbClr val="FE3E02"/>
                    </a:gs>
                  </a:gsLst>
                  <a:lin ang="5400000" scaled="1"/>
                </a:gradFill>
                <a:effectLst>
                  <a:outerShdw dist="107763" dir="2700000" algn="ctr" rotWithShape="0">
                    <a:schemeClr val="tx1">
                      <a:alpha val="74997"/>
                    </a:schemeClr>
                  </a:outerShdw>
                </a:effectLst>
                <a:latin typeface="Kruti Dev 010" pitchFamily="2" charset="0"/>
              </a:endParaRPr>
            </a:p>
          </p:txBody>
        </p:sp>
      </p:gr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9144641" cy="6858000"/>
            <a:chOff x="0" y="0"/>
            <a:chExt cx="9144641" cy="6858000"/>
          </a:xfrm>
        </p:grpSpPr>
        <p:sp>
          <p:nvSpPr>
            <p:cNvPr id="11" name="Rectangle 10"/>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Comic Sans MS" pitchFamily="-108" charset="0"/>
              </a:endParaRPr>
            </a:p>
          </p:txBody>
        </p:sp>
        <p:grpSp>
          <p:nvGrpSpPr>
            <p:cNvPr id="44034" name="Group 7"/>
            <p:cNvGrpSpPr>
              <a:grpSpLocks/>
            </p:cNvGrpSpPr>
            <p:nvPr/>
          </p:nvGrpSpPr>
          <p:grpSpPr bwMode="auto">
            <a:xfrm>
              <a:off x="0" y="0"/>
              <a:ext cx="9144641" cy="6858000"/>
              <a:chOff x="0" y="0"/>
              <a:chExt cx="9144000" cy="6858000"/>
            </a:xfrm>
          </p:grpSpPr>
          <p:pic>
            <p:nvPicPr>
              <p:cNvPr id="44035" name="Picture 2"/>
              <p:cNvPicPr>
                <a:picLocks noChangeArrowheads="1"/>
              </p:cNvPicPr>
              <p:nvPr/>
            </p:nvPicPr>
            <p:blipFill>
              <a:blip r:embed="rId3"/>
              <a:srcRect/>
              <a:stretch>
                <a:fillRect/>
              </a:stretch>
            </p:blipFill>
            <p:spPr bwMode="auto">
              <a:xfrm>
                <a:off x="0" y="0"/>
                <a:ext cx="9144000" cy="6858000"/>
              </a:xfrm>
              <a:prstGeom prst="rect">
                <a:avLst/>
              </a:prstGeom>
              <a:noFill/>
              <a:ln w="12700">
                <a:noFill/>
                <a:miter lim="800000"/>
                <a:headEnd/>
                <a:tailEnd/>
              </a:ln>
            </p:spPr>
          </p:pic>
          <p:sp>
            <p:nvSpPr>
              <p:cNvPr id="44036" name="Text Box 4"/>
              <p:cNvSpPr txBox="1">
                <a:spLocks noChangeArrowheads="1"/>
              </p:cNvSpPr>
              <p:nvPr/>
            </p:nvSpPr>
            <p:spPr bwMode="auto">
              <a:xfrm>
                <a:off x="8102600" y="5892800"/>
                <a:ext cx="952500" cy="396875"/>
              </a:xfrm>
              <a:prstGeom prst="rect">
                <a:avLst/>
              </a:prstGeom>
              <a:noFill/>
              <a:ln w="12700">
                <a:noFill/>
                <a:miter lim="800000"/>
                <a:headEnd/>
                <a:tailEnd/>
              </a:ln>
            </p:spPr>
            <p:txBody>
              <a:bodyPr>
                <a:spAutoFit/>
              </a:bodyPr>
              <a:lstStyle/>
              <a:p>
                <a:pPr>
                  <a:spcBef>
                    <a:spcPct val="50000"/>
                  </a:spcBef>
                </a:pPr>
                <a:endParaRPr lang="en-US" sz="2000" b="1">
                  <a:solidFill>
                    <a:schemeClr val="bg1"/>
                  </a:solidFill>
                </a:endParaRPr>
              </a:p>
            </p:txBody>
          </p:sp>
          <p:sp>
            <p:nvSpPr>
              <p:cNvPr id="69651" name="Rectangle 19"/>
              <p:cNvSpPr>
                <a:spLocks noChangeArrowheads="1"/>
              </p:cNvSpPr>
              <p:nvPr/>
            </p:nvSpPr>
            <p:spPr bwMode="auto">
              <a:xfrm>
                <a:off x="8100445" y="6437313"/>
                <a:ext cx="339701"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Comic Sans MS" charset="0"/>
                    <a:ea typeface="ＭＳ Ｐゴシック" charset="0"/>
                    <a:cs typeface="ＭＳ Ｐゴシック" charset="0"/>
                  </a:rPr>
                  <a:t>41</a:t>
                </a:r>
                <a:endParaRPr lang="en-US" sz="1000" b="1" dirty="0">
                  <a:effectLst>
                    <a:outerShdw blurRad="38100" dist="38100" dir="2700000" algn="tl">
                      <a:srgbClr val="FFFFFF"/>
                    </a:outerShdw>
                  </a:effectLst>
                  <a:latin typeface="Comic Sans MS" charset="0"/>
                  <a:ea typeface="ＭＳ Ｐゴシック" charset="0"/>
                  <a:cs typeface="ＭＳ Ｐゴシック" charset="0"/>
                </a:endParaRPr>
              </a:p>
            </p:txBody>
          </p:sp>
          <p:grpSp>
            <p:nvGrpSpPr>
              <p:cNvPr id="44038" name="Group 8"/>
              <p:cNvGrpSpPr>
                <a:grpSpLocks/>
              </p:cNvGrpSpPr>
              <p:nvPr/>
            </p:nvGrpSpPr>
            <p:grpSpPr bwMode="auto">
              <a:xfrm>
                <a:off x="584211" y="4198939"/>
                <a:ext cx="8558650" cy="2274889"/>
                <a:chOff x="709" y="2934"/>
                <a:chExt cx="4102" cy="1433"/>
              </a:xfrm>
            </p:grpSpPr>
            <p:sp>
              <p:nvSpPr>
                <p:cNvPr id="9" name="Text Box 9"/>
                <p:cNvSpPr txBox="1">
                  <a:spLocks noChangeArrowheads="1"/>
                </p:cNvSpPr>
                <p:nvPr/>
              </p:nvSpPr>
              <p:spPr bwMode="auto">
                <a:xfrm>
                  <a:off x="709" y="2934"/>
                  <a:ext cx="4102" cy="1144"/>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p>
                  <a:pPr algn="ctr">
                    <a:spcBef>
                      <a:spcPct val="50000"/>
                    </a:spcBef>
                    <a:defRPr/>
                  </a:pPr>
                  <a:r>
                    <a:rPr lang="en-US" sz="3200" b="1" i="1" dirty="0">
                      <a:ln>
                        <a:solidFill>
                          <a:srgbClr val="FFFF00"/>
                        </a:solidFill>
                      </a:ln>
                      <a:solidFill>
                        <a:srgbClr val="FAFD00"/>
                      </a:solidFill>
                      <a:effectLst>
                        <a:outerShdw blurRad="38100" dist="38100" dir="2700000" algn="tl">
                          <a:srgbClr val="000000">
                            <a:alpha val="43137"/>
                          </a:srgbClr>
                        </a:outerShdw>
                      </a:effectLst>
                      <a:latin typeface="Kruti Dev 010" pitchFamily="2" charset="0"/>
                      <a:ea typeface="ＭＳ Ｐゴシック" pitchFamily="-84" charset="-128"/>
                    </a:rPr>
                    <a:t>fn ckbZcy----- csfldyh baVjus'kuy fefuLVªht dk izLrqrhdj.k</a:t>
                  </a:r>
                </a:p>
                <a:p>
                  <a:pPr algn="ctr">
                    <a:spcBef>
                      <a:spcPct val="50000"/>
                    </a:spcBef>
                    <a:defRPr/>
                  </a:pPr>
                  <a:r>
                    <a:rPr lang="en-US" sz="3200" b="1" i="1" dirty="0">
                      <a:ln>
                        <a:solidFill>
                          <a:srgbClr val="FFFF00"/>
                        </a:solidFill>
                      </a:ln>
                      <a:solidFill>
                        <a:srgbClr val="FAFD00"/>
                      </a:solidFill>
                      <a:effectLst>
                        <a:outerShdw blurRad="38100" dist="38100" dir="2700000" algn="tl">
                          <a:srgbClr val="000000">
                            <a:alpha val="43137"/>
                          </a:srgbClr>
                        </a:outerShdw>
                      </a:effectLst>
                      <a:latin typeface="Kruti Dev 010" pitchFamily="2" charset="0"/>
                      <a:ea typeface="ＭＳ Ｐゴシック" pitchFamily="-84" charset="-128"/>
                    </a:rPr>
                    <a:t>QksVZ oFkZ] VsDlkl</a:t>
                  </a:r>
                </a:p>
              </p:txBody>
            </p:sp>
            <p:sp>
              <p:nvSpPr>
                <p:cNvPr id="10" name="Text Box 10"/>
                <p:cNvSpPr txBox="1">
                  <a:spLocks noChangeArrowheads="1"/>
                </p:cNvSpPr>
                <p:nvPr/>
              </p:nvSpPr>
              <p:spPr bwMode="auto">
                <a:xfrm>
                  <a:off x="1636" y="3999"/>
                  <a:ext cx="2722" cy="368"/>
                </a:xfrm>
                <a:prstGeom prst="rect">
                  <a:avLst/>
                </a:prstGeom>
                <a:noFill/>
                <a:ln w="9525">
                  <a:noFill/>
                  <a:miter lim="800000"/>
                  <a:headEnd/>
                  <a:tailEnd/>
                </a:ln>
                <a:effectLst>
                  <a:outerShdw blurRad="63500" dist="53882" dir="2700000" algn="ctr" rotWithShape="0">
                    <a:schemeClr val="bg2">
                      <a:alpha val="74998"/>
                    </a:schemeClr>
                  </a:outerShdw>
                </a:effectLst>
              </p:spPr>
              <p:txBody>
                <a:bodyPr>
                  <a:spAutoFit/>
                </a:bodyPr>
                <a:lstStyle/>
                <a:p>
                  <a:pPr>
                    <a:spcBef>
                      <a:spcPct val="50000"/>
                    </a:spcBef>
                    <a:defRPr/>
                  </a:pPr>
                  <a:r>
                    <a:rPr lang="en-US" sz="3200" b="1" dirty="0">
                      <a:ln>
                        <a:solidFill>
                          <a:srgbClr val="FFFF00"/>
                        </a:solidFill>
                      </a:ln>
                      <a:solidFill>
                        <a:srgbClr val="FFFB0C"/>
                      </a:solidFill>
                      <a:latin typeface="Helvetica" charset="0"/>
                      <a:ea typeface="+mn-ea"/>
                    </a:rPr>
                    <a:t>www.biblebasically.com</a:t>
                  </a:r>
                </a:p>
              </p:txBody>
            </p:sp>
          </p:grpSp>
        </p:grpSp>
      </p:grpSp>
      <p:sp>
        <p:nvSpPr>
          <p:cNvPr id="12" name="Rectangle 11"/>
          <p:cNvSpPr>
            <a:spLocks noChangeArrowheads="1"/>
          </p:cNvSpPr>
          <p:nvPr/>
        </p:nvSpPr>
        <p:spPr bwMode="auto">
          <a:xfrm>
            <a:off x="3238500" y="6338884"/>
            <a:ext cx="8069208" cy="519116"/>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0"/>
            <a:ext cx="9144000" cy="6858000"/>
          </a:xfrm>
          <a:prstGeom prst="rect">
            <a:avLst/>
          </a:prstGeom>
          <a:solidFill>
            <a:schemeClr val="bg2"/>
          </a:solidFill>
          <a:ln w="12700">
            <a:noFill/>
            <a:miter lim="800000"/>
            <a:headEnd/>
            <a:tailEnd/>
          </a:ln>
        </p:spPr>
        <p:txBody>
          <a:bodyPr wrap="none" anchor="ctr"/>
          <a:lstStyle/>
          <a:p>
            <a:endParaRPr lang="en-US"/>
          </a:p>
        </p:txBody>
      </p:sp>
      <p:sp>
        <p:nvSpPr>
          <p:cNvPr id="45059" name="Rectangle 3"/>
          <p:cNvSpPr>
            <a:spLocks noChangeArrowheads="1"/>
          </p:cNvSpPr>
          <p:nvPr/>
        </p:nvSpPr>
        <p:spPr bwMode="auto">
          <a:xfrm>
            <a:off x="0" y="0"/>
            <a:ext cx="9144000" cy="6858000"/>
          </a:xfrm>
          <a:prstGeom prst="rect">
            <a:avLst/>
          </a:prstGeom>
          <a:solidFill>
            <a:schemeClr val="tx1"/>
          </a:solidFill>
          <a:ln w="12700">
            <a:noFill/>
            <a:miter lim="800000"/>
            <a:headEnd/>
            <a:tailEnd/>
          </a:ln>
        </p:spPr>
        <p:txBody>
          <a:bodyPr wrap="none" anchor="ctr"/>
          <a:lstStyle/>
          <a:p>
            <a:endParaRPr lang="en-US"/>
          </a:p>
        </p:txBody>
      </p:sp>
      <p:sp>
        <p:nvSpPr>
          <p:cNvPr id="45060" name="Text Box 4"/>
          <p:cNvSpPr txBox="1">
            <a:spLocks noChangeArrowheads="1"/>
          </p:cNvSpPr>
          <p:nvPr/>
        </p:nvSpPr>
        <p:spPr bwMode="auto">
          <a:xfrm>
            <a:off x="7999413" y="6021388"/>
            <a:ext cx="1019175" cy="457200"/>
          </a:xfrm>
          <a:prstGeom prst="rect">
            <a:avLst/>
          </a:prstGeom>
          <a:noFill/>
          <a:ln w="12700">
            <a:noFill/>
            <a:miter lim="800000"/>
            <a:headEnd/>
            <a:tailEnd/>
          </a:ln>
        </p:spPr>
        <p:txBody>
          <a:bodyPr>
            <a:spAutoFit/>
          </a:bodyPr>
          <a:lstStyle/>
          <a:p>
            <a:pPr algn="ctr">
              <a:spcBef>
                <a:spcPct val="50000"/>
              </a:spcBef>
            </a:pPr>
            <a:r>
              <a:rPr lang="en-US" sz="2400"/>
              <a:t>*</a:t>
            </a:r>
            <a:endParaRPr lang="en-US" sz="2400">
              <a:solidFill>
                <a:srgbClr val="00DFCA"/>
              </a:solidFill>
            </a:endParaRPr>
          </a:p>
        </p:txBody>
      </p:sp>
      <p:sp>
        <p:nvSpPr>
          <p:cNvPr id="45061" name="Text Box 11"/>
          <p:cNvSpPr txBox="1">
            <a:spLocks noChangeArrowheads="1"/>
          </p:cNvSpPr>
          <p:nvPr/>
        </p:nvSpPr>
        <p:spPr bwMode="auto">
          <a:xfrm>
            <a:off x="479425" y="6392863"/>
            <a:ext cx="915988" cy="228600"/>
          </a:xfrm>
          <a:prstGeom prst="rect">
            <a:avLst/>
          </a:prstGeom>
          <a:noFill/>
          <a:ln w="12700">
            <a:noFill/>
            <a:miter lim="800000"/>
            <a:headEnd/>
            <a:tailEnd/>
          </a:ln>
        </p:spPr>
        <p:txBody>
          <a:bodyPr wrap="none" anchor="ctr">
            <a:spAutoFit/>
          </a:bodyPr>
          <a:lstStyle/>
          <a:p>
            <a:pPr algn="ctr">
              <a:spcBef>
                <a:spcPct val="50000"/>
              </a:spcBef>
            </a:pPr>
            <a:r>
              <a:rPr lang="en-US" sz="900" b="1">
                <a:solidFill>
                  <a:srgbClr val="FFFFFF"/>
                </a:solidFill>
                <a:latin typeface="Arial" pitchFamily="34" charset="0"/>
              </a:rPr>
              <a:t>©2006 TBBMI</a:t>
            </a:r>
          </a:p>
        </p:txBody>
      </p:sp>
      <p:sp>
        <p:nvSpPr>
          <p:cNvPr id="282636" name="Rectangle 12"/>
          <p:cNvSpPr>
            <a:spLocks noChangeArrowheads="1"/>
          </p:cNvSpPr>
          <p:nvPr/>
        </p:nvSpPr>
        <p:spPr bwMode="auto">
          <a:xfrm>
            <a:off x="7581900" y="6440488"/>
            <a:ext cx="736600"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Comic Sans MS" charset="0"/>
                <a:ea typeface="ＭＳ Ｐゴシック" charset="0"/>
                <a:cs typeface="ＭＳ Ｐゴシック" charset="0"/>
              </a:rPr>
              <a:t>9.65.06.</a:t>
            </a:r>
            <a:endParaRPr lang="en-US" sz="1000" b="1" dirty="0">
              <a:effectLst>
                <a:outerShdw blurRad="38100" dist="38100" dir="2700000" algn="tl">
                  <a:srgbClr val="FFFFFF"/>
                </a:outerShdw>
              </a:effectLst>
              <a:latin typeface="Comic Sans MS" charset="0"/>
              <a:ea typeface="ＭＳ Ｐゴシック" charset="0"/>
              <a:cs typeface="ＭＳ Ｐゴシック" charset="0"/>
            </a:endParaRPr>
          </a:p>
        </p:txBody>
      </p:sp>
      <p:sp>
        <p:nvSpPr>
          <p:cNvPr id="282637" name="Rectangle 13"/>
          <p:cNvSpPr>
            <a:spLocks noChangeArrowheads="1"/>
          </p:cNvSpPr>
          <p:nvPr/>
        </p:nvSpPr>
        <p:spPr bwMode="auto">
          <a:xfrm>
            <a:off x="8115300" y="6438900"/>
            <a:ext cx="339725"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Comic Sans MS" charset="0"/>
                <a:ea typeface="ＭＳ Ｐゴシック" charset="0"/>
                <a:cs typeface="ＭＳ Ｐゴシック" charset="0"/>
              </a:rPr>
              <a:t>42</a:t>
            </a:r>
            <a:endParaRPr lang="en-US" sz="1000" b="1" dirty="0">
              <a:effectLst>
                <a:outerShdw blurRad="38100" dist="38100" dir="2700000" algn="tl">
                  <a:srgbClr val="FFFFFF"/>
                </a:outerShdw>
              </a:effectLst>
              <a:latin typeface="Comic Sans MS" charset="0"/>
              <a:ea typeface="ＭＳ Ｐゴシック" charset="0"/>
              <a:cs typeface="ＭＳ Ｐゴシック" charset="0"/>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smtClean="0">
                <a:solidFill>
                  <a:srgbClr val="FFFFFF"/>
                </a:solidFill>
                <a:latin typeface="Arial" charset="0"/>
                <a:ea typeface="ＭＳ Ｐゴシック" charset="0"/>
              </a:rPr>
              <a:t>The Bible</a:t>
            </a:r>
            <a:r>
              <a:rPr lang="is-IS" sz="2400" b="1" dirty="0" smtClean="0">
                <a:solidFill>
                  <a:srgbClr val="FFFFFF"/>
                </a:solidFill>
                <a:latin typeface="Arial" charset="0"/>
                <a:ea typeface="ＭＳ Ｐゴシック" charset="0"/>
              </a:rPr>
              <a:t>…Basically</a:t>
            </a:r>
            <a:r>
              <a:rPr lang="en-US" sz="2400" b="1" dirty="0" smtClean="0">
                <a:solidFill>
                  <a:srgbClr val="FFFFFF"/>
                </a:solidFill>
                <a:latin typeface="Arial" charset="0"/>
                <a:ea typeface="ＭＳ Ｐゴシック" charset="0"/>
              </a:rPr>
              <a:t> link </a:t>
            </a:r>
            <a:r>
              <a:rPr lang="en-US" sz="2400" b="1" dirty="0">
                <a:solidFill>
                  <a:srgbClr val="FFFFFF"/>
                </a:solidFill>
                <a:latin typeface="Arial" charset="0"/>
                <a:ea typeface="ＭＳ Ｐゴシック" charset="0"/>
              </a:rPr>
              <a:t>at </a:t>
            </a:r>
            <a:r>
              <a:rPr lang="en-US" sz="2400" b="1" dirty="0" smtClean="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5571455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7170" name="Group 156"/>
          <p:cNvGrpSpPr>
            <a:grpSpLocks/>
          </p:cNvGrpSpPr>
          <p:nvPr/>
        </p:nvGrpSpPr>
        <p:grpSpPr bwMode="auto">
          <a:xfrm>
            <a:off x="0" y="215900"/>
            <a:ext cx="9144000" cy="6642100"/>
            <a:chOff x="0" y="303213"/>
            <a:chExt cx="9144000" cy="6642098"/>
          </a:xfrm>
        </p:grpSpPr>
        <p:grpSp>
          <p:nvGrpSpPr>
            <p:cNvPr id="7171" name="Group 154"/>
            <p:cNvGrpSpPr>
              <a:grpSpLocks/>
            </p:cNvGrpSpPr>
            <p:nvPr/>
          </p:nvGrpSpPr>
          <p:grpSpPr bwMode="auto">
            <a:xfrm>
              <a:off x="0" y="303213"/>
              <a:ext cx="9144000" cy="6642098"/>
              <a:chOff x="0" y="303213"/>
              <a:chExt cx="9144000" cy="6642098"/>
            </a:xfrm>
          </p:grpSpPr>
          <p:grpSp>
            <p:nvGrpSpPr>
              <p:cNvPr id="7173" name="Group 147"/>
              <p:cNvGrpSpPr>
                <a:grpSpLocks/>
              </p:cNvGrpSpPr>
              <p:nvPr/>
            </p:nvGrpSpPr>
            <p:grpSpPr bwMode="auto">
              <a:xfrm>
                <a:off x="1" y="303213"/>
                <a:ext cx="9143999" cy="6642098"/>
                <a:chOff x="0" y="191"/>
                <a:chExt cx="5760" cy="4184"/>
              </a:xfrm>
            </p:grpSpPr>
            <p:pic>
              <p:nvPicPr>
                <p:cNvPr id="7181"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3" y="621"/>
                  <a:ext cx="4115" cy="2800"/>
                </a:xfrm>
                <a:prstGeom prst="rect">
                  <a:avLst/>
                </a:prstGeom>
                <a:noFill/>
                <a:ln w="12700">
                  <a:noFill/>
                  <a:miter lim="800000"/>
                  <a:headEnd/>
                  <a:tailEnd/>
                </a:ln>
              </p:spPr>
            </p:pic>
            <p:sp>
              <p:nvSpPr>
                <p:cNvPr id="7182" name="Rectangle 3"/>
                <p:cNvSpPr>
                  <a:spLocks noChangeArrowheads="1"/>
                </p:cNvSpPr>
                <p:nvPr/>
              </p:nvSpPr>
              <p:spPr bwMode="auto">
                <a:xfrm>
                  <a:off x="2818" y="3512"/>
                  <a:ext cx="1369" cy="403"/>
                </a:xfrm>
                <a:prstGeom prst="rect">
                  <a:avLst/>
                </a:prstGeom>
                <a:noFill/>
                <a:ln w="25400">
                  <a:solidFill>
                    <a:schemeClr val="tx1"/>
                  </a:solidFill>
                  <a:miter lim="800000"/>
                  <a:headEnd/>
                  <a:tailEnd/>
                </a:ln>
              </p:spPr>
              <p:txBody>
                <a:bodyPr wrap="none" anchor="ctr"/>
                <a:lstStyle/>
                <a:p>
                  <a:endParaRPr lang="en-US">
                    <a:latin typeface="Kruti Dev 010" pitchFamily="2" charset="0"/>
                  </a:endParaRPr>
                </a:p>
              </p:txBody>
            </p:sp>
            <p:sp>
              <p:nvSpPr>
                <p:cNvPr id="7183" name="Rectangle 4"/>
                <p:cNvSpPr>
                  <a:spLocks noChangeArrowheads="1"/>
                </p:cNvSpPr>
                <p:nvPr/>
              </p:nvSpPr>
              <p:spPr bwMode="auto">
                <a:xfrm>
                  <a:off x="3107" y="515"/>
                  <a:ext cx="240" cy="384"/>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7184" name="Oval 5"/>
                <p:cNvSpPr>
                  <a:spLocks noChangeArrowheads="1"/>
                </p:cNvSpPr>
                <p:nvPr/>
              </p:nvSpPr>
              <p:spPr bwMode="auto">
                <a:xfrm>
                  <a:off x="3215" y="639"/>
                  <a:ext cx="249" cy="397"/>
                </a:xfrm>
                <a:prstGeom prst="ellipse">
                  <a:avLst/>
                </a:prstGeom>
                <a:solidFill>
                  <a:schemeClr val="bg1"/>
                </a:solidFill>
                <a:ln w="12700">
                  <a:noFill/>
                  <a:round/>
                  <a:headEnd/>
                  <a:tailEnd/>
                </a:ln>
              </p:spPr>
              <p:txBody>
                <a:bodyPr wrap="none" anchor="ctr"/>
                <a:lstStyle/>
                <a:p>
                  <a:endParaRPr lang="en-US">
                    <a:latin typeface="Kruti Dev 010" pitchFamily="2" charset="0"/>
                  </a:endParaRPr>
                </a:p>
              </p:txBody>
            </p:sp>
            <p:sp>
              <p:nvSpPr>
                <p:cNvPr id="7185" name="Rectangle 6"/>
                <p:cNvSpPr>
                  <a:spLocks noChangeArrowheads="1"/>
                </p:cNvSpPr>
                <p:nvPr/>
              </p:nvSpPr>
              <p:spPr bwMode="auto">
                <a:xfrm>
                  <a:off x="3773" y="849"/>
                  <a:ext cx="75" cy="424"/>
                </a:xfrm>
                <a:prstGeom prst="rect">
                  <a:avLst/>
                </a:prstGeom>
                <a:solidFill>
                  <a:schemeClr val="tx2"/>
                </a:solidFill>
                <a:ln w="12700">
                  <a:solidFill>
                    <a:schemeClr val="tx2"/>
                  </a:solidFill>
                  <a:miter lim="800000"/>
                  <a:headEnd/>
                  <a:tailEnd/>
                </a:ln>
              </p:spPr>
              <p:txBody>
                <a:bodyPr wrap="none" anchor="ctr"/>
                <a:lstStyle/>
                <a:p>
                  <a:endParaRPr lang="en-US">
                    <a:latin typeface="Kruti Dev 010" pitchFamily="2" charset="0"/>
                  </a:endParaRPr>
                </a:p>
              </p:txBody>
            </p:sp>
            <p:sp>
              <p:nvSpPr>
                <p:cNvPr id="7186" name="Rectangle 7"/>
                <p:cNvSpPr>
                  <a:spLocks noChangeArrowheads="1"/>
                </p:cNvSpPr>
                <p:nvPr/>
              </p:nvSpPr>
              <p:spPr bwMode="auto">
                <a:xfrm>
                  <a:off x="3682" y="911"/>
                  <a:ext cx="264" cy="93"/>
                </a:xfrm>
                <a:prstGeom prst="rect">
                  <a:avLst/>
                </a:prstGeom>
                <a:solidFill>
                  <a:schemeClr val="tx2"/>
                </a:solidFill>
                <a:ln w="12700">
                  <a:solidFill>
                    <a:schemeClr val="tx1"/>
                  </a:solidFill>
                  <a:miter lim="800000"/>
                  <a:headEnd/>
                  <a:tailEnd/>
                </a:ln>
              </p:spPr>
              <p:txBody>
                <a:bodyPr wrap="none" anchor="ctr"/>
                <a:lstStyle/>
                <a:p>
                  <a:endParaRPr lang="en-US">
                    <a:latin typeface="Kruti Dev 010" pitchFamily="2" charset="0"/>
                  </a:endParaRPr>
                </a:p>
              </p:txBody>
            </p:sp>
            <p:sp>
              <p:nvSpPr>
                <p:cNvPr id="7187" name="Line 8"/>
                <p:cNvSpPr>
                  <a:spLocks noChangeShapeType="1"/>
                </p:cNvSpPr>
                <p:nvPr/>
              </p:nvSpPr>
              <p:spPr bwMode="auto">
                <a:xfrm>
                  <a:off x="602" y="765"/>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188" name="Line 9"/>
                <p:cNvSpPr>
                  <a:spLocks noChangeShapeType="1"/>
                </p:cNvSpPr>
                <p:nvPr/>
              </p:nvSpPr>
              <p:spPr bwMode="auto">
                <a:xfrm>
                  <a:off x="2169" y="545"/>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189" name="Line 10"/>
                <p:cNvSpPr>
                  <a:spLocks noChangeShapeType="1"/>
                </p:cNvSpPr>
                <p:nvPr/>
              </p:nvSpPr>
              <p:spPr bwMode="auto">
                <a:xfrm>
                  <a:off x="2177" y="974"/>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2" name="Rectangle 11"/>
                <p:cNvSpPr>
                  <a:spLocks noChangeArrowheads="1"/>
                </p:cNvSpPr>
                <p:nvPr/>
              </p:nvSpPr>
              <p:spPr bwMode="auto">
                <a:xfrm>
                  <a:off x="2360" y="658"/>
                  <a:ext cx="1062" cy="328"/>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,d fo"k; %</a:t>
                  </a:r>
                </a:p>
              </p:txBody>
            </p:sp>
            <p:sp>
              <p:nvSpPr>
                <p:cNvPr id="7191" name="Line 12"/>
                <p:cNvSpPr>
                  <a:spLocks noChangeShapeType="1"/>
                </p:cNvSpPr>
                <p:nvPr/>
              </p:nvSpPr>
              <p:spPr bwMode="auto">
                <a:xfrm>
                  <a:off x="4171" y="760"/>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192" name="Line 13"/>
                <p:cNvSpPr>
                  <a:spLocks noChangeShapeType="1"/>
                </p:cNvSpPr>
                <p:nvPr/>
              </p:nvSpPr>
              <p:spPr bwMode="auto">
                <a:xfrm>
                  <a:off x="543" y="1278"/>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193" name="Line 14"/>
                <p:cNvSpPr>
                  <a:spLocks noChangeShapeType="1"/>
                </p:cNvSpPr>
                <p:nvPr/>
              </p:nvSpPr>
              <p:spPr bwMode="auto">
                <a:xfrm>
                  <a:off x="4286" y="1277"/>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194" name="Line 16"/>
                <p:cNvSpPr>
                  <a:spLocks noChangeShapeType="1"/>
                </p:cNvSpPr>
                <p:nvPr/>
              </p:nvSpPr>
              <p:spPr bwMode="auto">
                <a:xfrm>
                  <a:off x="4325" y="1630"/>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195" name="Line 17"/>
                <p:cNvSpPr>
                  <a:spLocks noChangeShapeType="1"/>
                </p:cNvSpPr>
                <p:nvPr/>
              </p:nvSpPr>
              <p:spPr bwMode="auto">
                <a:xfrm>
                  <a:off x="130" y="2156"/>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196" name="Line 18"/>
                <p:cNvSpPr>
                  <a:spLocks noChangeShapeType="1"/>
                </p:cNvSpPr>
                <p:nvPr/>
              </p:nvSpPr>
              <p:spPr bwMode="auto">
                <a:xfrm>
                  <a:off x="4364" y="2165"/>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197" name="Line 19"/>
                <p:cNvSpPr>
                  <a:spLocks noChangeShapeType="1"/>
                </p:cNvSpPr>
                <p:nvPr/>
              </p:nvSpPr>
              <p:spPr bwMode="auto">
                <a:xfrm>
                  <a:off x="423" y="3609"/>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198" name="Line 20"/>
                <p:cNvSpPr>
                  <a:spLocks noChangeShapeType="1"/>
                </p:cNvSpPr>
                <p:nvPr/>
              </p:nvSpPr>
              <p:spPr bwMode="auto">
                <a:xfrm>
                  <a:off x="4393" y="3619"/>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199" name="Line 21"/>
                <p:cNvSpPr>
                  <a:spLocks noChangeShapeType="1"/>
                </p:cNvSpPr>
                <p:nvPr/>
              </p:nvSpPr>
              <p:spPr bwMode="auto">
                <a:xfrm>
                  <a:off x="1401" y="3795"/>
                  <a:ext cx="101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3" name="Rectangle 22"/>
                <p:cNvSpPr>
                  <a:spLocks noChangeArrowheads="1"/>
                </p:cNvSpPr>
                <p:nvPr/>
              </p:nvSpPr>
              <p:spPr bwMode="auto">
                <a:xfrm>
                  <a:off x="0" y="451"/>
                  <a:ext cx="921" cy="328"/>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Mh ¼iq-fu-½</a:t>
                  </a:r>
                </a:p>
              </p:txBody>
            </p:sp>
            <p:sp>
              <p:nvSpPr>
                <p:cNvPr id="7200" name="Rectangle 23"/>
                <p:cNvSpPr>
                  <a:spLocks noChangeArrowheads="1"/>
                </p:cNvSpPr>
                <p:nvPr/>
              </p:nvSpPr>
              <p:spPr bwMode="auto">
                <a:xfrm>
                  <a:off x="3888" y="505"/>
                  <a:ext cx="1266" cy="328"/>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Mh ¼u;k fu-½</a:t>
                  </a:r>
                </a:p>
              </p:txBody>
            </p:sp>
            <p:sp>
              <p:nvSpPr>
                <p:cNvPr id="7201" name="Rectangle 24"/>
                <p:cNvSpPr>
                  <a:spLocks noChangeArrowheads="1"/>
                </p:cNvSpPr>
                <p:nvPr/>
              </p:nvSpPr>
              <p:spPr bwMode="auto">
                <a:xfrm>
                  <a:off x="1992" y="191"/>
                  <a:ext cx="181" cy="328"/>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a:t>
                  </a:r>
                </a:p>
              </p:txBody>
            </p:sp>
            <p:sp>
              <p:nvSpPr>
                <p:cNvPr id="7202" name="Rectangle 25"/>
                <p:cNvSpPr>
                  <a:spLocks noChangeArrowheads="1"/>
                </p:cNvSpPr>
                <p:nvPr/>
              </p:nvSpPr>
              <p:spPr bwMode="auto">
                <a:xfrm>
                  <a:off x="1993" y="396"/>
                  <a:ext cx="275" cy="599"/>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ch</a:t>
                  </a:r>
                </a:p>
              </p:txBody>
            </p:sp>
            <p:sp>
              <p:nvSpPr>
                <p:cNvPr id="7203" name="Rectangle 26"/>
                <p:cNvSpPr>
                  <a:spLocks noChangeArrowheads="1"/>
                </p:cNvSpPr>
                <p:nvPr/>
              </p:nvSpPr>
              <p:spPr bwMode="auto">
                <a:xfrm>
                  <a:off x="1990" y="638"/>
                  <a:ext cx="260" cy="522"/>
                </a:xfrm>
                <a:prstGeom prst="rect">
                  <a:avLst/>
                </a:prstGeom>
                <a:noFill/>
                <a:ln w="12700">
                  <a:noFill/>
                  <a:miter lim="800000"/>
                  <a:headEnd/>
                  <a:tailEnd/>
                </a:ln>
              </p:spPr>
              <p:txBody>
                <a:bodyPr lIns="90487" tIns="44450" rIns="90487" bIns="44450">
                  <a:spAutoFit/>
                </a:bodyPr>
                <a:lstStyle/>
                <a:p>
                  <a:pPr>
                    <a:spcBef>
                      <a:spcPct val="50000"/>
                    </a:spcBef>
                    <a:defRPr/>
                  </a:pPr>
                  <a:r>
                    <a:rPr lang="en-US" sz="2400" b="1" dirty="0">
                      <a:ln>
                        <a:solidFill>
                          <a:schemeClr val="tx1"/>
                        </a:solidFill>
                      </a:ln>
                      <a:latin typeface="Kruti Dev 010" pitchFamily="2" charset="0"/>
                    </a:rPr>
                    <a:t>lh</a:t>
                  </a:r>
                </a:p>
              </p:txBody>
            </p:sp>
            <p:sp>
              <p:nvSpPr>
                <p:cNvPr id="7204" name="Rectangle 27"/>
                <p:cNvSpPr>
                  <a:spLocks noChangeArrowheads="1"/>
                </p:cNvSpPr>
                <p:nvPr/>
              </p:nvSpPr>
              <p:spPr bwMode="auto">
                <a:xfrm>
                  <a:off x="0" y="1036"/>
                  <a:ext cx="919" cy="328"/>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bZ ¼iq-fu-½</a:t>
                  </a:r>
                </a:p>
              </p:txBody>
            </p:sp>
            <p:sp>
              <p:nvSpPr>
                <p:cNvPr id="7205" name="Rectangle 28"/>
                <p:cNvSpPr>
                  <a:spLocks noChangeArrowheads="1"/>
                </p:cNvSpPr>
                <p:nvPr/>
              </p:nvSpPr>
              <p:spPr bwMode="auto">
                <a:xfrm>
                  <a:off x="3984" y="981"/>
                  <a:ext cx="1220" cy="328"/>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bZ ¼u;k fu-½</a:t>
                  </a:r>
                </a:p>
              </p:txBody>
            </p:sp>
            <p:sp>
              <p:nvSpPr>
                <p:cNvPr id="7206" name="Rectangle 29"/>
                <p:cNvSpPr>
                  <a:spLocks noChangeArrowheads="1"/>
                </p:cNvSpPr>
                <p:nvPr/>
              </p:nvSpPr>
              <p:spPr bwMode="auto">
                <a:xfrm>
                  <a:off x="4080" y="1331"/>
                  <a:ext cx="1233" cy="328"/>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,Q ¼u;k fu-½</a:t>
                  </a:r>
                </a:p>
              </p:txBody>
            </p:sp>
            <p:sp>
              <p:nvSpPr>
                <p:cNvPr id="7207" name="Rectangle 30"/>
                <p:cNvSpPr>
                  <a:spLocks noChangeArrowheads="1"/>
                </p:cNvSpPr>
                <p:nvPr/>
              </p:nvSpPr>
              <p:spPr bwMode="auto">
                <a:xfrm>
                  <a:off x="4148" y="1908"/>
                  <a:ext cx="930" cy="522"/>
                </a:xfrm>
                <a:prstGeom prst="rect">
                  <a:avLst/>
                </a:prstGeom>
                <a:noFill/>
                <a:ln w="12700">
                  <a:noFill/>
                  <a:miter lim="800000"/>
                  <a:headEnd/>
                  <a:tailEnd/>
                </a:ln>
              </p:spPr>
              <p:txBody>
                <a:bodyPr lIns="90487" tIns="44450" rIns="90487" bIns="44450">
                  <a:spAutoFit/>
                </a:bodyPr>
                <a:lstStyle/>
                <a:p>
                  <a:pPr>
                    <a:spcBef>
                      <a:spcPct val="50000"/>
                    </a:spcBef>
                    <a:defRPr/>
                  </a:pPr>
                  <a:r>
                    <a:rPr lang="en-US" sz="2400" b="1" dirty="0">
                      <a:ln>
                        <a:solidFill>
                          <a:schemeClr val="tx1"/>
                        </a:solidFill>
                      </a:ln>
                      <a:latin typeface="Kruti Dev 010" pitchFamily="2" charset="0"/>
                    </a:rPr>
                    <a:t>th ¼u;k fu-½</a:t>
                  </a:r>
                </a:p>
              </p:txBody>
            </p:sp>
            <p:sp>
              <p:nvSpPr>
                <p:cNvPr id="7208" name="Rectangle 31"/>
                <p:cNvSpPr>
                  <a:spLocks noChangeArrowheads="1"/>
                </p:cNvSpPr>
                <p:nvPr/>
              </p:nvSpPr>
              <p:spPr bwMode="auto">
                <a:xfrm>
                  <a:off x="0" y="1386"/>
                  <a:ext cx="1301" cy="677"/>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,Q ¼iq-fu-½</a:t>
                  </a:r>
                </a:p>
                <a:p>
                  <a:pPr>
                    <a:spcBef>
                      <a:spcPct val="50000"/>
                    </a:spcBef>
                    <a:defRPr/>
                  </a:pPr>
                  <a:r>
                    <a:rPr lang="en-US" sz="2400" b="1" dirty="0">
                      <a:ln>
                        <a:solidFill>
                          <a:schemeClr val="tx1"/>
                        </a:solidFill>
                      </a:ln>
                      <a:latin typeface="Kruti Dev 010" pitchFamily="2" charset="0"/>
                    </a:rPr>
                    <a:t> </a:t>
                  </a:r>
                </a:p>
              </p:txBody>
            </p:sp>
            <p:sp>
              <p:nvSpPr>
                <p:cNvPr id="7209" name="Rectangle 32"/>
                <p:cNvSpPr>
                  <a:spLocks noChangeArrowheads="1"/>
                </p:cNvSpPr>
                <p:nvPr/>
              </p:nvSpPr>
              <p:spPr bwMode="auto">
                <a:xfrm>
                  <a:off x="0" y="1882"/>
                  <a:ext cx="992" cy="328"/>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th ¼iq-fu-½</a:t>
                  </a:r>
                </a:p>
              </p:txBody>
            </p:sp>
            <p:sp>
              <p:nvSpPr>
                <p:cNvPr id="7210" name="Rectangle 33"/>
                <p:cNvSpPr>
                  <a:spLocks noChangeArrowheads="1"/>
                </p:cNvSpPr>
                <p:nvPr/>
              </p:nvSpPr>
              <p:spPr bwMode="auto">
                <a:xfrm>
                  <a:off x="0" y="3286"/>
                  <a:ext cx="983" cy="328"/>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,p ¼iq-fu-½</a:t>
                  </a:r>
                </a:p>
              </p:txBody>
            </p:sp>
            <p:sp>
              <p:nvSpPr>
                <p:cNvPr id="7211" name="Rectangle 34"/>
                <p:cNvSpPr>
                  <a:spLocks noChangeArrowheads="1"/>
                </p:cNvSpPr>
                <p:nvPr/>
              </p:nvSpPr>
              <p:spPr bwMode="auto">
                <a:xfrm>
                  <a:off x="4341" y="3361"/>
                  <a:ext cx="1240" cy="328"/>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,p ¼u;k fu-½</a:t>
                  </a:r>
                </a:p>
              </p:txBody>
            </p:sp>
            <p:sp>
              <p:nvSpPr>
                <p:cNvPr id="7212" name="Rectangle 35"/>
                <p:cNvSpPr>
                  <a:spLocks noChangeArrowheads="1"/>
                </p:cNvSpPr>
                <p:nvPr/>
              </p:nvSpPr>
              <p:spPr bwMode="auto">
                <a:xfrm>
                  <a:off x="1504" y="3414"/>
                  <a:ext cx="1009" cy="677"/>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vkbZ ¼</a:t>
                  </a:r>
                  <a:r>
                    <a:rPr lang="en-US" sz="3200" b="1" dirty="0">
                      <a:ln>
                        <a:solidFill>
                          <a:schemeClr val="tx1"/>
                        </a:solidFill>
                      </a:ln>
                      <a:latin typeface="Kruti Dev 010" pitchFamily="2" charset="0"/>
                    </a:rPr>
                    <a:t>iq-fu-</a:t>
                  </a:r>
                  <a:r>
                    <a:rPr lang="en-US" sz="2800" b="1" dirty="0">
                      <a:ln>
                        <a:solidFill>
                          <a:schemeClr val="tx1"/>
                        </a:solidFill>
                      </a:ln>
                      <a:latin typeface="Kruti Dev 010" pitchFamily="2" charset="0"/>
                    </a:rPr>
                    <a:t>½</a:t>
                  </a:r>
                </a:p>
              </p:txBody>
            </p:sp>
            <p:sp>
              <p:nvSpPr>
                <p:cNvPr id="7214" name="Rectangle 36"/>
                <p:cNvSpPr>
                  <a:spLocks noChangeArrowheads="1"/>
                </p:cNvSpPr>
                <p:nvPr/>
              </p:nvSpPr>
              <p:spPr bwMode="auto">
                <a:xfrm>
                  <a:off x="2831" y="3607"/>
                  <a:ext cx="215" cy="406"/>
                </a:xfrm>
                <a:prstGeom prst="rect">
                  <a:avLst/>
                </a:prstGeom>
                <a:noFill/>
                <a:ln w="12700">
                  <a:noFill/>
                  <a:miter lim="800000"/>
                  <a:headEnd/>
                  <a:tailEnd/>
                </a:ln>
              </p:spPr>
              <p:txBody>
                <a:bodyPr lIns="90487" tIns="44450" rIns="90487" bIns="44450">
                  <a:spAutoFit/>
                </a:bodyPr>
                <a:lstStyle/>
                <a:p>
                  <a:pPr>
                    <a:spcBef>
                      <a:spcPct val="50000"/>
                    </a:spcBef>
                  </a:pPr>
                  <a:r>
                    <a:rPr lang="en-US" sz="1800" b="1">
                      <a:latin typeface="Kruti Dev 010" pitchFamily="2" charset="0"/>
                    </a:rPr>
                    <a:t>ts</a:t>
                  </a:r>
                </a:p>
              </p:txBody>
            </p:sp>
            <p:sp>
              <p:nvSpPr>
                <p:cNvPr id="4" name="Rectangle 37"/>
                <p:cNvSpPr>
                  <a:spLocks noChangeArrowheads="1"/>
                </p:cNvSpPr>
                <p:nvPr/>
              </p:nvSpPr>
              <p:spPr bwMode="auto">
                <a:xfrm>
                  <a:off x="1813" y="3969"/>
                  <a:ext cx="1708" cy="406"/>
                </a:xfrm>
                <a:prstGeom prst="rect">
                  <a:avLst/>
                </a:prstGeom>
                <a:noFill/>
                <a:ln w="12700">
                  <a:noFill/>
                  <a:miter lim="800000"/>
                  <a:headEnd/>
                  <a:tailEnd/>
                </a:ln>
              </p:spPr>
              <p:txBody>
                <a:bodyPr wrap="none" lIns="90487" tIns="44450" rIns="90487" bIns="44450">
                  <a:spAutoFit/>
                </a:bodyPr>
                <a:lstStyle/>
                <a:p>
                  <a:pPr algn="ctr">
                    <a:defRPr/>
                  </a:pPr>
                  <a:r>
                    <a:rPr lang="en-US" b="1" dirty="0">
                      <a:ln>
                        <a:solidFill>
                          <a:schemeClr val="tx1"/>
                        </a:solidFill>
                      </a:ln>
                      <a:latin typeface="Kruti Dev 010" pitchFamily="2" charset="0"/>
                    </a:rPr>
                    <a:t>^^[kqyh ckbZcy**</a:t>
                  </a:r>
                </a:p>
              </p:txBody>
            </p:sp>
            <p:sp>
              <p:nvSpPr>
                <p:cNvPr id="7216" name="Rectangle 38"/>
                <p:cNvSpPr>
                  <a:spLocks noChangeArrowheads="1"/>
                </p:cNvSpPr>
                <p:nvPr/>
              </p:nvSpPr>
              <p:spPr bwMode="auto">
                <a:xfrm>
                  <a:off x="1209" y="2828"/>
                  <a:ext cx="515" cy="289"/>
                </a:xfrm>
                <a:prstGeom prst="rect">
                  <a:avLst/>
                </a:prstGeom>
                <a:noFill/>
                <a:ln w="12700">
                  <a:noFill/>
                  <a:miter lim="800000"/>
                  <a:headEnd/>
                  <a:tailEnd/>
                </a:ln>
              </p:spPr>
              <p:txBody>
                <a:bodyPr lIns="90487" tIns="44450" rIns="90487" bIns="44450">
                  <a:spAutoFit/>
                </a:bodyPr>
                <a:lstStyle/>
                <a:p>
                  <a:pPr>
                    <a:spcBef>
                      <a:spcPct val="50000"/>
                    </a:spcBef>
                  </a:pPr>
                  <a:r>
                    <a:rPr lang="x-none" sz="2400">
                      <a:latin typeface="Kruti Dev 010" pitchFamily="2" charset="0"/>
                    </a:rPr>
                    <a:t>१ </a:t>
                  </a:r>
                  <a:endParaRPr lang="en-US" sz="2400" b="1">
                    <a:latin typeface="Kruti Dev 010" pitchFamily="2" charset="0"/>
                  </a:endParaRPr>
                </a:p>
              </p:txBody>
            </p:sp>
            <p:sp>
              <p:nvSpPr>
                <p:cNvPr id="7217" name="Rectangle 39"/>
                <p:cNvSpPr>
                  <a:spLocks noChangeArrowheads="1"/>
                </p:cNvSpPr>
                <p:nvPr/>
              </p:nvSpPr>
              <p:spPr bwMode="auto">
                <a:xfrm>
                  <a:off x="1461" y="2252"/>
                  <a:ext cx="366" cy="328"/>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२ </a:t>
                  </a:r>
                  <a:endParaRPr lang="en-US" sz="2800" b="1">
                    <a:latin typeface="Kruti Dev 010" pitchFamily="2" charset="0"/>
                  </a:endParaRPr>
                </a:p>
              </p:txBody>
            </p:sp>
            <p:sp>
              <p:nvSpPr>
                <p:cNvPr id="7218" name="Rectangle 40"/>
                <p:cNvSpPr>
                  <a:spLocks noChangeArrowheads="1"/>
                </p:cNvSpPr>
                <p:nvPr/>
              </p:nvSpPr>
              <p:spPr bwMode="auto">
                <a:xfrm>
                  <a:off x="1905" y="1804"/>
                  <a:ext cx="515" cy="328"/>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३</a:t>
                  </a:r>
                  <a:endParaRPr lang="en-US" sz="2800" b="1">
                    <a:latin typeface="Kruti Dev 010" pitchFamily="2" charset="0"/>
                  </a:endParaRPr>
                </a:p>
              </p:txBody>
            </p:sp>
            <p:sp>
              <p:nvSpPr>
                <p:cNvPr id="7219" name="Rectangle 41"/>
                <p:cNvSpPr>
                  <a:spLocks noChangeArrowheads="1"/>
                </p:cNvSpPr>
                <p:nvPr/>
              </p:nvSpPr>
              <p:spPr bwMode="auto">
                <a:xfrm>
                  <a:off x="2755" y="1574"/>
                  <a:ext cx="515" cy="328"/>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४</a:t>
                  </a:r>
                  <a:endParaRPr lang="en-US" sz="2800" b="1">
                    <a:latin typeface="Kruti Dev 010" pitchFamily="2" charset="0"/>
                  </a:endParaRPr>
                </a:p>
              </p:txBody>
            </p:sp>
            <p:sp>
              <p:nvSpPr>
                <p:cNvPr id="7220" name="Rectangle 42"/>
                <p:cNvSpPr>
                  <a:spLocks noChangeArrowheads="1"/>
                </p:cNvSpPr>
                <p:nvPr/>
              </p:nvSpPr>
              <p:spPr bwMode="auto">
                <a:xfrm>
                  <a:off x="3388" y="1773"/>
                  <a:ext cx="515" cy="328"/>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५</a:t>
                  </a:r>
                  <a:endParaRPr lang="en-US" sz="2800" b="1">
                    <a:latin typeface="Kruti Dev 010" pitchFamily="2" charset="0"/>
                  </a:endParaRPr>
                </a:p>
              </p:txBody>
            </p:sp>
            <p:sp>
              <p:nvSpPr>
                <p:cNvPr id="7221" name="Rectangle 43"/>
                <p:cNvSpPr>
                  <a:spLocks noChangeArrowheads="1"/>
                </p:cNvSpPr>
                <p:nvPr/>
              </p:nvSpPr>
              <p:spPr bwMode="auto">
                <a:xfrm>
                  <a:off x="3756" y="2062"/>
                  <a:ext cx="515" cy="328"/>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६</a:t>
                  </a:r>
                  <a:endParaRPr lang="en-US" sz="2800" b="1">
                    <a:latin typeface="Kruti Dev 010" pitchFamily="2" charset="0"/>
                  </a:endParaRPr>
                </a:p>
              </p:txBody>
            </p:sp>
            <p:sp>
              <p:nvSpPr>
                <p:cNvPr id="7222" name="Rectangle 44"/>
                <p:cNvSpPr>
                  <a:spLocks noChangeArrowheads="1"/>
                </p:cNvSpPr>
                <p:nvPr/>
              </p:nvSpPr>
              <p:spPr bwMode="auto">
                <a:xfrm>
                  <a:off x="4066" y="2450"/>
                  <a:ext cx="515" cy="328"/>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७</a:t>
                  </a:r>
                  <a:endParaRPr lang="en-US" sz="2800" b="1">
                    <a:latin typeface="Kruti Dev 010" pitchFamily="2" charset="0"/>
                  </a:endParaRPr>
                </a:p>
              </p:txBody>
            </p:sp>
            <p:sp>
              <p:nvSpPr>
                <p:cNvPr id="7223" name="Line 45"/>
                <p:cNvSpPr>
                  <a:spLocks noChangeShapeType="1"/>
                </p:cNvSpPr>
                <p:nvPr/>
              </p:nvSpPr>
              <p:spPr bwMode="auto">
                <a:xfrm>
                  <a:off x="1337" y="3134"/>
                  <a:ext cx="920" cy="43"/>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24" name="Line 46"/>
                <p:cNvSpPr>
                  <a:spLocks noChangeShapeType="1"/>
                </p:cNvSpPr>
                <p:nvPr/>
              </p:nvSpPr>
              <p:spPr bwMode="auto">
                <a:xfrm>
                  <a:off x="1503" y="2627"/>
                  <a:ext cx="852" cy="345"/>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25" name="Line 47"/>
                <p:cNvSpPr>
                  <a:spLocks noChangeShapeType="1"/>
                </p:cNvSpPr>
                <p:nvPr/>
              </p:nvSpPr>
              <p:spPr bwMode="auto">
                <a:xfrm>
                  <a:off x="1883" y="2139"/>
                  <a:ext cx="638" cy="735"/>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26" name="Line 48"/>
                <p:cNvSpPr>
                  <a:spLocks noChangeShapeType="1"/>
                </p:cNvSpPr>
                <p:nvPr/>
              </p:nvSpPr>
              <p:spPr bwMode="auto">
                <a:xfrm>
                  <a:off x="2517" y="1905"/>
                  <a:ext cx="248" cy="1018"/>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27" name="Line 49"/>
                <p:cNvSpPr>
                  <a:spLocks noChangeShapeType="1"/>
                </p:cNvSpPr>
                <p:nvPr/>
              </p:nvSpPr>
              <p:spPr bwMode="auto">
                <a:xfrm flipH="1">
                  <a:off x="3075" y="2119"/>
                  <a:ext cx="527" cy="667"/>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28" name="Line 50"/>
                <p:cNvSpPr>
                  <a:spLocks noChangeShapeType="1"/>
                </p:cNvSpPr>
                <p:nvPr/>
              </p:nvSpPr>
              <p:spPr bwMode="auto">
                <a:xfrm flipH="1">
                  <a:off x="3231" y="2373"/>
                  <a:ext cx="712" cy="501"/>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29" name="Line 51"/>
                <p:cNvSpPr>
                  <a:spLocks noChangeShapeType="1"/>
                </p:cNvSpPr>
                <p:nvPr/>
              </p:nvSpPr>
              <p:spPr bwMode="auto">
                <a:xfrm flipV="1">
                  <a:off x="3288" y="2843"/>
                  <a:ext cx="1008" cy="224"/>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30" name="Line 52"/>
                <p:cNvSpPr>
                  <a:spLocks noChangeShapeType="1"/>
                </p:cNvSpPr>
                <p:nvPr/>
              </p:nvSpPr>
              <p:spPr bwMode="auto">
                <a:xfrm flipV="1">
                  <a:off x="3395" y="3218"/>
                  <a:ext cx="899" cy="13"/>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31" name="Freeform 53"/>
                <p:cNvSpPr>
                  <a:spLocks/>
                </p:cNvSpPr>
                <p:nvPr/>
              </p:nvSpPr>
              <p:spPr bwMode="auto">
                <a:xfrm>
                  <a:off x="796" y="3236"/>
                  <a:ext cx="97" cy="89"/>
                </a:xfrm>
                <a:custGeom>
                  <a:avLst/>
                  <a:gdLst>
                    <a:gd name="T0" fmla="*/ 8 w 97"/>
                    <a:gd name="T1" fmla="*/ 24 h 89"/>
                    <a:gd name="T2" fmla="*/ 16 w 97"/>
                    <a:gd name="T3" fmla="*/ 24 h 89"/>
                    <a:gd name="T4" fmla="*/ 24 w 97"/>
                    <a:gd name="T5" fmla="*/ 24 h 89"/>
                    <a:gd name="T6" fmla="*/ 36 w 97"/>
                    <a:gd name="T7" fmla="*/ 28 h 89"/>
                    <a:gd name="T8" fmla="*/ 44 w 97"/>
                    <a:gd name="T9" fmla="*/ 28 h 89"/>
                    <a:gd name="T10" fmla="*/ 52 w 97"/>
                    <a:gd name="T11" fmla="*/ 28 h 89"/>
                    <a:gd name="T12" fmla="*/ 52 w 97"/>
                    <a:gd name="T13" fmla="*/ 36 h 89"/>
                    <a:gd name="T14" fmla="*/ 60 w 97"/>
                    <a:gd name="T15" fmla="*/ 44 h 89"/>
                    <a:gd name="T16" fmla="*/ 68 w 97"/>
                    <a:gd name="T17" fmla="*/ 48 h 89"/>
                    <a:gd name="T18" fmla="*/ 72 w 97"/>
                    <a:gd name="T19" fmla="*/ 40 h 89"/>
                    <a:gd name="T20" fmla="*/ 72 w 97"/>
                    <a:gd name="T21" fmla="*/ 32 h 89"/>
                    <a:gd name="T22" fmla="*/ 80 w 97"/>
                    <a:gd name="T23" fmla="*/ 24 h 89"/>
                    <a:gd name="T24" fmla="*/ 88 w 97"/>
                    <a:gd name="T25" fmla="*/ 24 h 89"/>
                    <a:gd name="T26" fmla="*/ 88 w 97"/>
                    <a:gd name="T27" fmla="*/ 32 h 89"/>
                    <a:gd name="T28" fmla="*/ 96 w 97"/>
                    <a:gd name="T29" fmla="*/ 36 h 89"/>
                    <a:gd name="T30" fmla="*/ 92 w 97"/>
                    <a:gd name="T31" fmla="*/ 44 h 89"/>
                    <a:gd name="T32" fmla="*/ 84 w 97"/>
                    <a:gd name="T33" fmla="*/ 48 h 89"/>
                    <a:gd name="T34" fmla="*/ 76 w 97"/>
                    <a:gd name="T35" fmla="*/ 40 h 89"/>
                    <a:gd name="T36" fmla="*/ 72 w 97"/>
                    <a:gd name="T37" fmla="*/ 32 h 89"/>
                    <a:gd name="T38" fmla="*/ 72 w 97"/>
                    <a:gd name="T39" fmla="*/ 24 h 89"/>
                    <a:gd name="T40" fmla="*/ 72 w 97"/>
                    <a:gd name="T41" fmla="*/ 16 h 89"/>
                    <a:gd name="T42" fmla="*/ 72 w 97"/>
                    <a:gd name="T43" fmla="*/ 8 h 89"/>
                    <a:gd name="T44" fmla="*/ 72 w 97"/>
                    <a:gd name="T45" fmla="*/ 0 h 89"/>
                    <a:gd name="T46" fmla="*/ 60 w 97"/>
                    <a:gd name="T47" fmla="*/ 12 h 89"/>
                    <a:gd name="T48" fmla="*/ 44 w 97"/>
                    <a:gd name="T49" fmla="*/ 32 h 89"/>
                    <a:gd name="T50" fmla="*/ 36 w 97"/>
                    <a:gd name="T51" fmla="*/ 40 h 89"/>
                    <a:gd name="T52" fmla="*/ 28 w 97"/>
                    <a:gd name="T53" fmla="*/ 48 h 89"/>
                    <a:gd name="T54" fmla="*/ 20 w 97"/>
                    <a:gd name="T55" fmla="*/ 48 h 89"/>
                    <a:gd name="T56" fmla="*/ 16 w 97"/>
                    <a:gd name="T57" fmla="*/ 40 h 89"/>
                    <a:gd name="T58" fmla="*/ 16 w 97"/>
                    <a:gd name="T59" fmla="*/ 32 h 89"/>
                    <a:gd name="T60" fmla="*/ 20 w 97"/>
                    <a:gd name="T61" fmla="*/ 24 h 89"/>
                    <a:gd name="T62" fmla="*/ 24 w 97"/>
                    <a:gd name="T63" fmla="*/ 16 h 89"/>
                    <a:gd name="T64" fmla="*/ 20 w 97"/>
                    <a:gd name="T65" fmla="*/ 24 h 89"/>
                    <a:gd name="T66" fmla="*/ 12 w 97"/>
                    <a:gd name="T67" fmla="*/ 32 h 89"/>
                    <a:gd name="T68" fmla="*/ 12 w 97"/>
                    <a:gd name="T69" fmla="*/ 24 h 89"/>
                    <a:gd name="T70" fmla="*/ 20 w 97"/>
                    <a:gd name="T71" fmla="*/ 24 h 89"/>
                    <a:gd name="T72" fmla="*/ 8 w 97"/>
                    <a:gd name="T73" fmla="*/ 32 h 89"/>
                    <a:gd name="T74" fmla="*/ 0 w 97"/>
                    <a:gd name="T75" fmla="*/ 36 h 89"/>
                    <a:gd name="T76" fmla="*/ 0 w 97"/>
                    <a:gd name="T77" fmla="*/ 28 h 89"/>
                    <a:gd name="T78" fmla="*/ 4 w 97"/>
                    <a:gd name="T79" fmla="*/ 20 h 89"/>
                    <a:gd name="T80" fmla="*/ 12 w 97"/>
                    <a:gd name="T81" fmla="*/ 16 h 89"/>
                    <a:gd name="T82" fmla="*/ 4 w 97"/>
                    <a:gd name="T83" fmla="*/ 20 h 89"/>
                    <a:gd name="T84" fmla="*/ 20 w 97"/>
                    <a:gd name="T85" fmla="*/ 88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p:spPr>
              <p:txBody>
                <a:bodyPr/>
                <a:lstStyle/>
                <a:p>
                  <a:endParaRPr lang="x-none">
                    <a:latin typeface="Kruti Dev 010" pitchFamily="2" charset="0"/>
                  </a:endParaRPr>
                </a:p>
              </p:txBody>
            </p:sp>
            <p:sp>
              <p:nvSpPr>
                <p:cNvPr id="7232" name="Rectangle 54"/>
                <p:cNvSpPr>
                  <a:spLocks noChangeArrowheads="1"/>
                </p:cNvSpPr>
                <p:nvPr/>
              </p:nvSpPr>
              <p:spPr bwMode="auto">
                <a:xfrm>
                  <a:off x="4181" y="3036"/>
                  <a:ext cx="824" cy="328"/>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८</a:t>
                  </a:r>
                  <a:endParaRPr lang="en-US" sz="2800" b="1">
                    <a:latin typeface="Kruti Dev 010" pitchFamily="2" charset="0"/>
                  </a:endParaRPr>
                </a:p>
              </p:txBody>
            </p:sp>
            <p:sp>
              <p:nvSpPr>
                <p:cNvPr id="7233" name="Rectangle 55"/>
                <p:cNvSpPr>
                  <a:spLocks noChangeArrowheads="1"/>
                </p:cNvSpPr>
                <p:nvPr/>
              </p:nvSpPr>
              <p:spPr bwMode="auto">
                <a:xfrm>
                  <a:off x="766" y="1934"/>
                  <a:ext cx="169" cy="288"/>
                </a:xfrm>
                <a:prstGeom prst="rect">
                  <a:avLst/>
                </a:prstGeom>
                <a:noFill/>
                <a:ln w="12700">
                  <a:noFill/>
                  <a:miter lim="800000"/>
                  <a:headEnd/>
                  <a:tailEnd/>
                </a:ln>
              </p:spPr>
              <p:txBody>
                <a:bodyPr wrap="none" anchor="ctr"/>
                <a:lstStyle/>
                <a:p>
                  <a:endParaRPr lang="en-US">
                    <a:latin typeface="Kruti Dev 010" pitchFamily="2" charset="0"/>
                  </a:endParaRPr>
                </a:p>
              </p:txBody>
            </p:sp>
            <p:sp>
              <p:nvSpPr>
                <p:cNvPr id="7234" name="Rectangle 56"/>
                <p:cNvSpPr>
                  <a:spLocks noChangeArrowheads="1"/>
                </p:cNvSpPr>
                <p:nvPr/>
              </p:nvSpPr>
              <p:spPr bwMode="auto">
                <a:xfrm>
                  <a:off x="4815" y="1878"/>
                  <a:ext cx="196" cy="367"/>
                </a:xfrm>
                <a:prstGeom prst="rect">
                  <a:avLst/>
                </a:prstGeom>
                <a:noFill/>
                <a:ln w="12700">
                  <a:noFill/>
                  <a:miter lim="800000"/>
                  <a:headEnd/>
                  <a:tailEnd/>
                </a:ln>
              </p:spPr>
              <p:txBody>
                <a:bodyPr wrap="none" lIns="90487" tIns="44450" rIns="90487" bIns="44450">
                  <a:spAutoFit/>
                </a:bodyPr>
                <a:lstStyle/>
                <a:p>
                  <a:r>
                    <a:rPr lang="en-US" sz="3200" b="1">
                      <a:latin typeface="Kruti Dev 010" pitchFamily="2" charset="0"/>
                    </a:rPr>
                    <a:t>/</a:t>
                  </a:r>
                </a:p>
              </p:txBody>
            </p:sp>
            <p:sp>
              <p:nvSpPr>
                <p:cNvPr id="7235" name="Rectangle 57"/>
                <p:cNvSpPr>
                  <a:spLocks noChangeArrowheads="1"/>
                </p:cNvSpPr>
                <p:nvPr/>
              </p:nvSpPr>
              <p:spPr bwMode="auto">
                <a:xfrm>
                  <a:off x="3288" y="712"/>
                  <a:ext cx="136" cy="20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7236" name="Rectangle 58"/>
                <p:cNvSpPr>
                  <a:spLocks noChangeArrowheads="1"/>
                </p:cNvSpPr>
                <p:nvPr/>
              </p:nvSpPr>
              <p:spPr bwMode="auto">
                <a:xfrm>
                  <a:off x="600" y="536"/>
                  <a:ext cx="687" cy="231"/>
                </a:xfrm>
                <a:prstGeom prst="rect">
                  <a:avLst/>
                </a:prstGeom>
                <a:noFill/>
                <a:ln w="12700">
                  <a:noFill/>
                  <a:miter lim="800000"/>
                  <a:headEnd/>
                  <a:tailEnd/>
                </a:ln>
              </p:spPr>
              <p:txBody>
                <a:bodyPr wrap="none" lIns="90487" tIns="44450" rIns="90487" bIns="44450">
                  <a:spAutoFit/>
                </a:bodyPr>
                <a:lstStyle/>
                <a:p>
                  <a:r>
                    <a:rPr lang="ja-JP" altLang="en-US" sz="1800" b="1">
                      <a:latin typeface="Kruti Dev 010" pitchFamily="2" charset="0"/>
                    </a:rPr>
                    <a:t>“</a:t>
                  </a:r>
                  <a:r>
                    <a:rPr lang="en-US" altLang="ja-JP" sz="1800" b="1">
                      <a:latin typeface="Kruti Dev 010" pitchFamily="2" charset="0"/>
                    </a:rPr>
                    <a:t>       </a:t>
                  </a:r>
                  <a:r>
                    <a:rPr lang="ja-JP" altLang="en-US" sz="1800" b="1">
                      <a:latin typeface="Kruti Dev 010" pitchFamily="2" charset="0"/>
                    </a:rPr>
                    <a:t>”</a:t>
                  </a:r>
                  <a:endParaRPr lang="en-US" sz="1800" b="1">
                    <a:latin typeface="Kruti Dev 010" pitchFamily="2" charset="0"/>
                  </a:endParaRPr>
                </a:p>
              </p:txBody>
            </p:sp>
            <p:sp>
              <p:nvSpPr>
                <p:cNvPr id="5" name="Rectangle 59"/>
                <p:cNvSpPr>
                  <a:spLocks noChangeArrowheads="1"/>
                </p:cNvSpPr>
                <p:nvPr/>
              </p:nvSpPr>
              <p:spPr bwMode="auto">
                <a:xfrm>
                  <a:off x="4172" y="516"/>
                  <a:ext cx="752" cy="250"/>
                </a:xfrm>
                <a:prstGeom prst="rect">
                  <a:avLst/>
                </a:prstGeom>
                <a:noFill/>
                <a:ln w="12700">
                  <a:noFill/>
                  <a:miter lim="800000"/>
                  <a:headEnd/>
                  <a:tailEnd/>
                </a:ln>
              </p:spPr>
              <p:txBody>
                <a:bodyPr wrap="none" lIns="90487" tIns="44450" rIns="90487" bIns="44450">
                  <a:spAutoFit/>
                </a:bodyPr>
                <a:lstStyle/>
                <a:p>
                  <a:pPr>
                    <a:defRPr/>
                  </a:pPr>
                  <a:r>
                    <a:rPr lang="ja-JP" altLang="en-US" sz="2000" b="1">
                      <a:ln>
                        <a:solidFill>
                          <a:schemeClr val="tx1"/>
                        </a:solidFill>
                      </a:ln>
                      <a:latin typeface="Kruti Dev 010" pitchFamily="2" charset="0"/>
                    </a:rPr>
                    <a:t>“</a:t>
                  </a:r>
                  <a:r>
                    <a:rPr lang="en-US" altLang="ja-JP" sz="2000" b="1" dirty="0">
                      <a:ln>
                        <a:solidFill>
                          <a:schemeClr val="tx1"/>
                        </a:solidFill>
                      </a:ln>
                      <a:latin typeface="Kruti Dev 010" pitchFamily="2" charset="0"/>
                    </a:rPr>
                    <a:t>       </a:t>
                  </a:r>
                  <a:r>
                    <a:rPr lang="ja-JP" altLang="en-US" sz="2000" b="1">
                      <a:ln>
                        <a:solidFill>
                          <a:schemeClr val="tx1"/>
                        </a:solidFill>
                      </a:ln>
                      <a:latin typeface="Kruti Dev 010" pitchFamily="2" charset="0"/>
                    </a:rPr>
                    <a:t>”</a:t>
                  </a:r>
                  <a:endParaRPr lang="en-US" sz="2000" b="1" dirty="0">
                    <a:ln>
                      <a:solidFill>
                        <a:schemeClr val="tx1"/>
                      </a:solidFill>
                    </a:ln>
                    <a:latin typeface="Kruti Dev 010" pitchFamily="2" charset="0"/>
                  </a:endParaRPr>
                </a:p>
              </p:txBody>
            </p:sp>
            <p:sp>
              <p:nvSpPr>
                <p:cNvPr id="7238" name="Rectangle 60"/>
                <p:cNvSpPr>
                  <a:spLocks noChangeArrowheads="1"/>
                </p:cNvSpPr>
                <p:nvPr/>
              </p:nvSpPr>
              <p:spPr bwMode="auto">
                <a:xfrm>
                  <a:off x="550" y="1050"/>
                  <a:ext cx="687" cy="231"/>
                </a:xfrm>
                <a:prstGeom prst="rect">
                  <a:avLst/>
                </a:prstGeom>
                <a:noFill/>
                <a:ln w="12700">
                  <a:noFill/>
                  <a:miter lim="800000"/>
                  <a:headEnd/>
                  <a:tailEnd/>
                </a:ln>
              </p:spPr>
              <p:txBody>
                <a:bodyPr wrap="none" lIns="90487" tIns="44450" rIns="90487" bIns="44450">
                  <a:spAutoFit/>
                </a:bodyPr>
                <a:lstStyle/>
                <a:p>
                  <a:r>
                    <a:rPr lang="ja-JP" altLang="en-US" sz="1800" b="1">
                      <a:latin typeface="Kruti Dev 010" pitchFamily="2" charset="0"/>
                    </a:rPr>
                    <a:t>“</a:t>
                  </a:r>
                  <a:r>
                    <a:rPr lang="en-US" altLang="ja-JP" sz="1800" b="1">
                      <a:latin typeface="Kruti Dev 010" pitchFamily="2" charset="0"/>
                    </a:rPr>
                    <a:t>       </a:t>
                  </a:r>
                  <a:r>
                    <a:rPr lang="ja-JP" altLang="en-US" sz="1800" b="1">
                      <a:latin typeface="Kruti Dev 010" pitchFamily="2" charset="0"/>
                    </a:rPr>
                    <a:t>”</a:t>
                  </a:r>
                  <a:endParaRPr lang="en-US" sz="1800" b="1">
                    <a:latin typeface="Kruti Dev 010" pitchFamily="2" charset="0"/>
                  </a:endParaRPr>
                </a:p>
              </p:txBody>
            </p:sp>
            <p:sp>
              <p:nvSpPr>
                <p:cNvPr id="7239" name="Rectangle 61"/>
                <p:cNvSpPr>
                  <a:spLocks noChangeArrowheads="1"/>
                </p:cNvSpPr>
                <p:nvPr/>
              </p:nvSpPr>
              <p:spPr bwMode="auto">
                <a:xfrm>
                  <a:off x="4314" y="1041"/>
                  <a:ext cx="687" cy="231"/>
                </a:xfrm>
                <a:prstGeom prst="rect">
                  <a:avLst/>
                </a:prstGeom>
                <a:noFill/>
                <a:ln w="12700">
                  <a:noFill/>
                  <a:miter lim="800000"/>
                  <a:headEnd/>
                  <a:tailEnd/>
                </a:ln>
              </p:spPr>
              <p:txBody>
                <a:bodyPr wrap="none" lIns="90487" tIns="44450" rIns="90487" bIns="44450">
                  <a:spAutoFit/>
                </a:bodyPr>
                <a:lstStyle/>
                <a:p>
                  <a:r>
                    <a:rPr lang="ja-JP" altLang="en-US" sz="1800" b="1">
                      <a:latin typeface="Kruti Dev 010" pitchFamily="2" charset="0"/>
                    </a:rPr>
                    <a:t>“</a:t>
                  </a:r>
                  <a:r>
                    <a:rPr lang="en-US" altLang="ja-JP" sz="1800" b="1">
                      <a:latin typeface="Kruti Dev 010" pitchFamily="2" charset="0"/>
                    </a:rPr>
                    <a:t>       </a:t>
                  </a:r>
                  <a:r>
                    <a:rPr lang="ja-JP" altLang="en-US" sz="1800" b="1">
                      <a:latin typeface="Kruti Dev 010" pitchFamily="2" charset="0"/>
                    </a:rPr>
                    <a:t>”</a:t>
                  </a:r>
                  <a:endParaRPr lang="en-US" sz="1800" b="1">
                    <a:latin typeface="Kruti Dev 010" pitchFamily="2" charset="0"/>
                  </a:endParaRPr>
                </a:p>
              </p:txBody>
            </p:sp>
            <p:sp>
              <p:nvSpPr>
                <p:cNvPr id="7240" name="Oval 62"/>
                <p:cNvSpPr>
                  <a:spLocks noChangeArrowheads="1"/>
                </p:cNvSpPr>
                <p:nvPr/>
              </p:nvSpPr>
              <p:spPr bwMode="auto">
                <a:xfrm>
                  <a:off x="77"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7241" name="Oval 63"/>
                <p:cNvSpPr>
                  <a:spLocks noChangeArrowheads="1"/>
                </p:cNvSpPr>
                <p:nvPr/>
              </p:nvSpPr>
              <p:spPr bwMode="auto">
                <a:xfrm>
                  <a:off x="386"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latin typeface="Kruti Dev 010" pitchFamily="2" charset="0"/>
                  </a:endParaRPr>
                </a:p>
              </p:txBody>
            </p:sp>
            <p:sp>
              <p:nvSpPr>
                <p:cNvPr id="7242" name="Oval 64"/>
                <p:cNvSpPr>
                  <a:spLocks noChangeArrowheads="1"/>
                </p:cNvSpPr>
                <p:nvPr/>
              </p:nvSpPr>
              <p:spPr bwMode="auto">
                <a:xfrm>
                  <a:off x="647" y="3136"/>
                  <a:ext cx="33" cy="13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7243" name="Oval 65"/>
                <p:cNvSpPr>
                  <a:spLocks noChangeArrowheads="1"/>
                </p:cNvSpPr>
                <p:nvPr/>
              </p:nvSpPr>
              <p:spPr bwMode="auto">
                <a:xfrm>
                  <a:off x="903" y="3183"/>
                  <a:ext cx="12" cy="3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7244" name="Line 66"/>
                <p:cNvSpPr>
                  <a:spLocks noChangeShapeType="1"/>
                </p:cNvSpPr>
                <p:nvPr/>
              </p:nvSpPr>
              <p:spPr bwMode="auto">
                <a:xfrm>
                  <a:off x="111" y="3109"/>
                  <a:ext cx="301"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245" name="Line 67"/>
                <p:cNvSpPr>
                  <a:spLocks noChangeShapeType="1"/>
                </p:cNvSpPr>
                <p:nvPr/>
              </p:nvSpPr>
              <p:spPr bwMode="auto">
                <a:xfrm>
                  <a:off x="106" y="3296"/>
                  <a:ext cx="305"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246" name="Line 68"/>
                <p:cNvSpPr>
                  <a:spLocks noChangeShapeType="1"/>
                </p:cNvSpPr>
                <p:nvPr/>
              </p:nvSpPr>
              <p:spPr bwMode="auto">
                <a:xfrm flipH="1">
                  <a:off x="431" y="3132"/>
                  <a:ext cx="227"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247" name="Line 69"/>
                <p:cNvSpPr>
                  <a:spLocks noChangeShapeType="1"/>
                </p:cNvSpPr>
                <p:nvPr/>
              </p:nvSpPr>
              <p:spPr bwMode="auto">
                <a:xfrm flipH="1">
                  <a:off x="431" y="3273"/>
                  <a:ext cx="227"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248" name="Line 70"/>
                <p:cNvSpPr>
                  <a:spLocks noChangeShapeType="1"/>
                </p:cNvSpPr>
                <p:nvPr/>
              </p:nvSpPr>
              <p:spPr bwMode="auto">
                <a:xfrm flipH="1">
                  <a:off x="684" y="3179"/>
                  <a:ext cx="227"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249" name="Line 71"/>
                <p:cNvSpPr>
                  <a:spLocks noChangeShapeType="1"/>
                </p:cNvSpPr>
                <p:nvPr/>
              </p:nvSpPr>
              <p:spPr bwMode="auto">
                <a:xfrm flipH="1">
                  <a:off x="684" y="3226"/>
                  <a:ext cx="227"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250" name="Rectangle 72"/>
                <p:cNvSpPr>
                  <a:spLocks noChangeArrowheads="1"/>
                </p:cNvSpPr>
                <p:nvPr/>
              </p:nvSpPr>
              <p:spPr bwMode="auto">
                <a:xfrm>
                  <a:off x="111" y="3111"/>
                  <a:ext cx="300" cy="183"/>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7251" name="Rectangle 73"/>
                <p:cNvSpPr>
                  <a:spLocks noChangeArrowheads="1"/>
                </p:cNvSpPr>
                <p:nvPr/>
              </p:nvSpPr>
              <p:spPr bwMode="auto">
                <a:xfrm>
                  <a:off x="437" y="3134"/>
                  <a:ext cx="229" cy="135"/>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7252" name="Rectangle 74"/>
                <p:cNvSpPr>
                  <a:spLocks noChangeArrowheads="1"/>
                </p:cNvSpPr>
                <p:nvPr/>
              </p:nvSpPr>
              <p:spPr bwMode="auto">
                <a:xfrm>
                  <a:off x="684" y="3177"/>
                  <a:ext cx="222" cy="49"/>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7253" name="Oval 75"/>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p:spPr>
              <p:txBody>
                <a:bodyPr wrap="none" anchor="ctr"/>
                <a:lstStyle/>
                <a:p>
                  <a:endParaRPr lang="en-US">
                    <a:latin typeface="Kruti Dev 010" pitchFamily="2" charset="0"/>
                  </a:endParaRPr>
                </a:p>
              </p:txBody>
            </p:sp>
            <p:sp>
              <p:nvSpPr>
                <p:cNvPr id="7254" name="Arc 76"/>
                <p:cNvSpPr>
                  <a:spLocks/>
                </p:cNvSpPr>
                <p:nvPr/>
              </p:nvSpPr>
              <p:spPr bwMode="auto">
                <a:xfrm rot="-10500000">
                  <a:off x="972" y="3128"/>
                  <a:ext cx="117" cy="72"/>
                </a:xfrm>
                <a:custGeom>
                  <a:avLst/>
                  <a:gdLst>
                    <a:gd name="T0" fmla="*/ 0 w 21785"/>
                    <a:gd name="T1" fmla="*/ 0 h 21600"/>
                    <a:gd name="T2" fmla="*/ 0 w 21785"/>
                    <a:gd name="T3" fmla="*/ 0 h 21600"/>
                    <a:gd name="T4" fmla="*/ 0 w 21785"/>
                    <a:gd name="T5" fmla="*/ 0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7255" name="Arc 77"/>
                <p:cNvSpPr>
                  <a:spLocks/>
                </p:cNvSpPr>
                <p:nvPr/>
              </p:nvSpPr>
              <p:spPr bwMode="auto">
                <a:xfrm rot="-420000">
                  <a:off x="961" y="3222"/>
                  <a:ext cx="120" cy="62"/>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7256" name="Arc 78"/>
                <p:cNvSpPr>
                  <a:spLocks/>
                </p:cNvSpPr>
                <p:nvPr/>
              </p:nvSpPr>
              <p:spPr bwMode="auto">
                <a:xfrm rot="10800000">
                  <a:off x="936" y="3205"/>
                  <a:ext cx="24" cy="63"/>
                </a:xfrm>
                <a:custGeom>
                  <a:avLst/>
                  <a:gdLst>
                    <a:gd name="T0" fmla="*/ 0 w 22518"/>
                    <a:gd name="T1" fmla="*/ 0 h 21600"/>
                    <a:gd name="T2" fmla="*/ 0 w 22518"/>
                    <a:gd name="T3" fmla="*/ 0 h 21600"/>
                    <a:gd name="T4" fmla="*/ 0 w 22518"/>
                    <a:gd name="T5" fmla="*/ 0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7257" name="Oval 79"/>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p:spPr>
              <p:txBody>
                <a:bodyPr wrap="none" anchor="ctr"/>
                <a:lstStyle/>
                <a:p>
                  <a:endParaRPr lang="en-US">
                    <a:latin typeface="Kruti Dev 010" pitchFamily="2" charset="0"/>
                  </a:endParaRPr>
                </a:p>
              </p:txBody>
            </p:sp>
            <p:sp>
              <p:nvSpPr>
                <p:cNvPr id="7258" name="Arc 80"/>
                <p:cNvSpPr>
                  <a:spLocks/>
                </p:cNvSpPr>
                <p:nvPr/>
              </p:nvSpPr>
              <p:spPr bwMode="auto">
                <a:xfrm>
                  <a:off x="940" y="3144"/>
                  <a:ext cx="29" cy="60"/>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7259" name="Oval 81"/>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p:spPr>
              <p:txBody>
                <a:bodyPr wrap="none" anchor="ctr"/>
                <a:lstStyle/>
                <a:p>
                  <a:endParaRPr lang="en-US">
                    <a:latin typeface="Kruti Dev 010" pitchFamily="2" charset="0"/>
                  </a:endParaRPr>
                </a:p>
              </p:txBody>
            </p:sp>
            <p:grpSp>
              <p:nvGrpSpPr>
                <p:cNvPr id="7260" name="Group 82"/>
                <p:cNvGrpSpPr>
                  <a:grpSpLocks/>
                </p:cNvGrpSpPr>
                <p:nvPr/>
              </p:nvGrpSpPr>
              <p:grpSpPr bwMode="auto">
                <a:xfrm>
                  <a:off x="4652" y="3084"/>
                  <a:ext cx="954" cy="180"/>
                  <a:chOff x="4652" y="3084"/>
                  <a:chExt cx="954" cy="180"/>
                </a:xfrm>
              </p:grpSpPr>
              <p:sp>
                <p:nvSpPr>
                  <p:cNvPr id="7305" name="Oval 83"/>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7306" name="Oval 84"/>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latin typeface="Kruti Dev 010" pitchFamily="2" charset="0"/>
                    </a:endParaRPr>
                  </a:p>
                </p:txBody>
              </p:sp>
              <p:sp>
                <p:nvSpPr>
                  <p:cNvPr id="7307" name="Oval 85"/>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7308" name="Oval 86"/>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7309" name="Line 87"/>
                  <p:cNvSpPr>
                    <a:spLocks noChangeShapeType="1"/>
                  </p:cNvSpPr>
                  <p:nvPr/>
                </p:nvSpPr>
                <p:spPr bwMode="auto">
                  <a:xfrm flipH="1">
                    <a:off x="5282" y="3264"/>
                    <a:ext cx="295"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310" name="Line 88"/>
                  <p:cNvSpPr>
                    <a:spLocks noChangeShapeType="1"/>
                  </p:cNvSpPr>
                  <p:nvPr/>
                </p:nvSpPr>
                <p:spPr bwMode="auto">
                  <a:xfrm flipH="1">
                    <a:off x="5283" y="3084"/>
                    <a:ext cx="299"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311" name="Line 89"/>
                  <p:cNvSpPr>
                    <a:spLocks noChangeShapeType="1"/>
                  </p:cNvSpPr>
                  <p:nvPr/>
                </p:nvSpPr>
                <p:spPr bwMode="auto">
                  <a:xfrm>
                    <a:off x="5054" y="3241"/>
                    <a:ext cx="209"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312" name="Line 90"/>
                  <p:cNvSpPr>
                    <a:spLocks noChangeShapeType="1"/>
                  </p:cNvSpPr>
                  <p:nvPr/>
                </p:nvSpPr>
                <p:spPr bwMode="auto">
                  <a:xfrm>
                    <a:off x="5054" y="3106"/>
                    <a:ext cx="209"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313" name="Line 91"/>
                  <p:cNvSpPr>
                    <a:spLocks noChangeShapeType="1"/>
                  </p:cNvSpPr>
                  <p:nvPr/>
                </p:nvSpPr>
                <p:spPr bwMode="auto">
                  <a:xfrm>
                    <a:off x="4813" y="3196"/>
                    <a:ext cx="209"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314" name="Line 92"/>
                  <p:cNvSpPr>
                    <a:spLocks noChangeShapeType="1"/>
                  </p:cNvSpPr>
                  <p:nvPr/>
                </p:nvSpPr>
                <p:spPr bwMode="auto">
                  <a:xfrm>
                    <a:off x="4813" y="3151"/>
                    <a:ext cx="209"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315" name="Rectangle 93"/>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7316" name="Rectangle 94"/>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7317" name="Rectangle 95"/>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7318" name="Oval 96"/>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endParaRPr lang="en-US">
                      <a:latin typeface="Kruti Dev 010" pitchFamily="2" charset="0"/>
                    </a:endParaRPr>
                  </a:p>
                </p:txBody>
              </p:sp>
              <p:sp>
                <p:nvSpPr>
                  <p:cNvPr id="7319" name="Arc 97"/>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7320" name="Arc 98"/>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7321" name="Arc 99"/>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7322" name="Oval 100"/>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endParaRPr lang="en-US">
                      <a:latin typeface="Kruti Dev 010" pitchFamily="2" charset="0"/>
                    </a:endParaRPr>
                  </a:p>
                </p:txBody>
              </p:sp>
              <p:sp>
                <p:nvSpPr>
                  <p:cNvPr id="7323" name="Arc 101"/>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7324" name="Oval 102"/>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endParaRPr lang="en-US">
                      <a:latin typeface="Kruti Dev 010" pitchFamily="2" charset="0"/>
                    </a:endParaRPr>
                  </a:p>
                </p:txBody>
              </p:sp>
            </p:grpSp>
            <p:sp>
              <p:nvSpPr>
                <p:cNvPr id="7261" name="Freeform 103"/>
                <p:cNvSpPr>
                  <a:spLocks/>
                </p:cNvSpPr>
                <p:nvPr/>
              </p:nvSpPr>
              <p:spPr bwMode="auto">
                <a:xfrm>
                  <a:off x="3300" y="892"/>
                  <a:ext cx="373" cy="859"/>
                </a:xfrm>
                <a:custGeom>
                  <a:avLst/>
                  <a:gdLst>
                    <a:gd name="T0" fmla="*/ 186 w 373"/>
                    <a:gd name="T1" fmla="*/ 26 h 859"/>
                    <a:gd name="T2" fmla="*/ 174 w 373"/>
                    <a:gd name="T3" fmla="*/ 56 h 859"/>
                    <a:gd name="T4" fmla="*/ 160 w 373"/>
                    <a:gd name="T5" fmla="*/ 86 h 859"/>
                    <a:gd name="T6" fmla="*/ 146 w 373"/>
                    <a:gd name="T7" fmla="*/ 118 h 859"/>
                    <a:gd name="T8" fmla="*/ 134 w 373"/>
                    <a:gd name="T9" fmla="*/ 150 h 859"/>
                    <a:gd name="T10" fmla="*/ 122 w 373"/>
                    <a:gd name="T11" fmla="*/ 182 h 859"/>
                    <a:gd name="T12" fmla="*/ 108 w 373"/>
                    <a:gd name="T13" fmla="*/ 214 h 859"/>
                    <a:gd name="T14" fmla="*/ 94 w 373"/>
                    <a:gd name="T15" fmla="*/ 246 h 859"/>
                    <a:gd name="T16" fmla="*/ 78 w 373"/>
                    <a:gd name="T17" fmla="*/ 278 h 859"/>
                    <a:gd name="T18" fmla="*/ 66 w 373"/>
                    <a:gd name="T19" fmla="*/ 310 h 859"/>
                    <a:gd name="T20" fmla="*/ 54 w 373"/>
                    <a:gd name="T21" fmla="*/ 342 h 859"/>
                    <a:gd name="T22" fmla="*/ 40 w 373"/>
                    <a:gd name="T23" fmla="*/ 374 h 859"/>
                    <a:gd name="T24" fmla="*/ 26 w 373"/>
                    <a:gd name="T25" fmla="*/ 406 h 859"/>
                    <a:gd name="T26" fmla="*/ 14 w 373"/>
                    <a:gd name="T27" fmla="*/ 438 h 859"/>
                    <a:gd name="T28" fmla="*/ 0 w 373"/>
                    <a:gd name="T29" fmla="*/ 470 h 859"/>
                    <a:gd name="T30" fmla="*/ 10 w 373"/>
                    <a:gd name="T31" fmla="*/ 502 h 859"/>
                    <a:gd name="T32" fmla="*/ 20 w 373"/>
                    <a:gd name="T33" fmla="*/ 534 h 859"/>
                    <a:gd name="T34" fmla="*/ 26 w 373"/>
                    <a:gd name="T35" fmla="*/ 566 h 859"/>
                    <a:gd name="T36" fmla="*/ 36 w 373"/>
                    <a:gd name="T37" fmla="*/ 598 h 859"/>
                    <a:gd name="T38" fmla="*/ 46 w 373"/>
                    <a:gd name="T39" fmla="*/ 630 h 859"/>
                    <a:gd name="T40" fmla="*/ 54 w 373"/>
                    <a:gd name="T41" fmla="*/ 664 h 859"/>
                    <a:gd name="T42" fmla="*/ 62 w 373"/>
                    <a:gd name="T43" fmla="*/ 696 h 859"/>
                    <a:gd name="T44" fmla="*/ 68 w 373"/>
                    <a:gd name="T45" fmla="*/ 728 h 859"/>
                    <a:gd name="T46" fmla="*/ 78 w 373"/>
                    <a:gd name="T47" fmla="*/ 760 h 859"/>
                    <a:gd name="T48" fmla="*/ 88 w 373"/>
                    <a:gd name="T49" fmla="*/ 792 h 859"/>
                    <a:gd name="T50" fmla="*/ 100 w 373"/>
                    <a:gd name="T51" fmla="*/ 824 h 859"/>
                    <a:gd name="T52" fmla="*/ 118 w 373"/>
                    <a:gd name="T53" fmla="*/ 856 h 859"/>
                    <a:gd name="T54" fmla="*/ 134 w 373"/>
                    <a:gd name="T55" fmla="*/ 832 h 859"/>
                    <a:gd name="T56" fmla="*/ 148 w 373"/>
                    <a:gd name="T57" fmla="*/ 800 h 859"/>
                    <a:gd name="T58" fmla="*/ 164 w 373"/>
                    <a:gd name="T59" fmla="*/ 768 h 859"/>
                    <a:gd name="T60" fmla="*/ 178 w 373"/>
                    <a:gd name="T61" fmla="*/ 736 h 859"/>
                    <a:gd name="T62" fmla="*/ 192 w 373"/>
                    <a:gd name="T63" fmla="*/ 704 h 859"/>
                    <a:gd name="T64" fmla="*/ 206 w 373"/>
                    <a:gd name="T65" fmla="*/ 672 h 859"/>
                    <a:gd name="T66" fmla="*/ 220 w 373"/>
                    <a:gd name="T67" fmla="*/ 640 h 859"/>
                    <a:gd name="T68" fmla="*/ 234 w 373"/>
                    <a:gd name="T69" fmla="*/ 608 h 859"/>
                    <a:gd name="T70" fmla="*/ 248 w 373"/>
                    <a:gd name="T71" fmla="*/ 576 h 859"/>
                    <a:gd name="T72" fmla="*/ 262 w 373"/>
                    <a:gd name="T73" fmla="*/ 544 h 859"/>
                    <a:gd name="T74" fmla="*/ 278 w 373"/>
                    <a:gd name="T75" fmla="*/ 512 h 859"/>
                    <a:gd name="T76" fmla="*/ 290 w 373"/>
                    <a:gd name="T77" fmla="*/ 480 h 859"/>
                    <a:gd name="T78" fmla="*/ 304 w 373"/>
                    <a:gd name="T79" fmla="*/ 448 h 859"/>
                    <a:gd name="T80" fmla="*/ 320 w 373"/>
                    <a:gd name="T81" fmla="*/ 418 h 859"/>
                    <a:gd name="T82" fmla="*/ 336 w 373"/>
                    <a:gd name="T83" fmla="*/ 388 h 859"/>
                    <a:gd name="T84" fmla="*/ 352 w 373"/>
                    <a:gd name="T85" fmla="*/ 356 h 859"/>
                    <a:gd name="T86" fmla="*/ 364 w 373"/>
                    <a:gd name="T87" fmla="*/ 324 h 859"/>
                    <a:gd name="T88" fmla="*/ 372 w 373"/>
                    <a:gd name="T89" fmla="*/ 292 h 859"/>
                    <a:gd name="T90" fmla="*/ 346 w 373"/>
                    <a:gd name="T91" fmla="*/ 268 h 859"/>
                    <a:gd name="T92" fmla="*/ 356 w 373"/>
                    <a:gd name="T93" fmla="*/ 276 h 859"/>
                    <a:gd name="T94" fmla="*/ 364 w 373"/>
                    <a:gd name="T95" fmla="*/ 282 h 859"/>
                    <a:gd name="T96" fmla="*/ 350 w 373"/>
                    <a:gd name="T97" fmla="*/ 252 h 859"/>
                    <a:gd name="T98" fmla="*/ 334 w 373"/>
                    <a:gd name="T99" fmla="*/ 226 h 859"/>
                    <a:gd name="T100" fmla="*/ 314 w 373"/>
                    <a:gd name="T101" fmla="*/ 198 h 859"/>
                    <a:gd name="T102" fmla="*/ 302 w 373"/>
                    <a:gd name="T103" fmla="*/ 166 h 859"/>
                    <a:gd name="T104" fmla="*/ 280 w 373"/>
                    <a:gd name="T105" fmla="*/ 136 h 859"/>
                    <a:gd name="T106" fmla="*/ 264 w 373"/>
                    <a:gd name="T107" fmla="*/ 104 h 859"/>
                    <a:gd name="T108" fmla="*/ 248 w 373"/>
                    <a:gd name="T109" fmla="*/ 72 h 859"/>
                    <a:gd name="T110" fmla="*/ 230 w 373"/>
                    <a:gd name="T111" fmla="*/ 44 h 859"/>
                    <a:gd name="T112" fmla="*/ 210 w 373"/>
                    <a:gd name="T113" fmla="*/ 16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endParaRPr lang="x-none">
                    <a:latin typeface="Kruti Dev 010" pitchFamily="2" charset="0"/>
                  </a:endParaRPr>
                </a:p>
              </p:txBody>
            </p:sp>
            <p:sp>
              <p:nvSpPr>
                <p:cNvPr id="7262" name="Rectangle 104"/>
                <p:cNvSpPr>
                  <a:spLocks noChangeArrowheads="1"/>
                </p:cNvSpPr>
                <p:nvPr/>
              </p:nvSpPr>
              <p:spPr bwMode="auto">
                <a:xfrm>
                  <a:off x="4512" y="1760"/>
                  <a:ext cx="744" cy="20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7263" name="Freeform 105"/>
                <p:cNvSpPr>
                  <a:spLocks/>
                </p:cNvSpPr>
                <p:nvPr/>
              </p:nvSpPr>
              <p:spPr bwMode="auto">
                <a:xfrm>
                  <a:off x="4336" y="2790"/>
                  <a:ext cx="495" cy="355"/>
                </a:xfrm>
                <a:custGeom>
                  <a:avLst/>
                  <a:gdLst>
                    <a:gd name="T0" fmla="*/ 18 w 495"/>
                    <a:gd name="T1" fmla="*/ 354 h 355"/>
                    <a:gd name="T2" fmla="*/ 36 w 495"/>
                    <a:gd name="T3" fmla="*/ 344 h 355"/>
                    <a:gd name="T4" fmla="*/ 54 w 495"/>
                    <a:gd name="T5" fmla="*/ 336 h 355"/>
                    <a:gd name="T6" fmla="*/ 74 w 495"/>
                    <a:gd name="T7" fmla="*/ 326 h 355"/>
                    <a:gd name="T8" fmla="*/ 94 w 495"/>
                    <a:gd name="T9" fmla="*/ 318 h 355"/>
                    <a:gd name="T10" fmla="*/ 114 w 495"/>
                    <a:gd name="T11" fmla="*/ 308 h 355"/>
                    <a:gd name="T12" fmla="*/ 134 w 495"/>
                    <a:gd name="T13" fmla="*/ 302 h 355"/>
                    <a:gd name="T14" fmla="*/ 154 w 495"/>
                    <a:gd name="T15" fmla="*/ 296 h 355"/>
                    <a:gd name="T16" fmla="*/ 174 w 495"/>
                    <a:gd name="T17" fmla="*/ 290 h 355"/>
                    <a:gd name="T18" fmla="*/ 194 w 495"/>
                    <a:gd name="T19" fmla="*/ 282 h 355"/>
                    <a:gd name="T20" fmla="*/ 206 w 495"/>
                    <a:gd name="T21" fmla="*/ 262 h 355"/>
                    <a:gd name="T22" fmla="*/ 228 w 495"/>
                    <a:gd name="T23" fmla="*/ 242 h 355"/>
                    <a:gd name="T24" fmla="*/ 262 w 495"/>
                    <a:gd name="T25" fmla="*/ 220 h 355"/>
                    <a:gd name="T26" fmla="*/ 288 w 495"/>
                    <a:gd name="T27" fmla="*/ 202 h 355"/>
                    <a:gd name="T28" fmla="*/ 316 w 495"/>
                    <a:gd name="T29" fmla="*/ 184 h 355"/>
                    <a:gd name="T30" fmla="*/ 340 w 495"/>
                    <a:gd name="T31" fmla="*/ 170 h 355"/>
                    <a:gd name="T32" fmla="*/ 370 w 495"/>
                    <a:gd name="T33" fmla="*/ 152 h 355"/>
                    <a:gd name="T34" fmla="*/ 394 w 495"/>
                    <a:gd name="T35" fmla="*/ 138 h 355"/>
                    <a:gd name="T36" fmla="*/ 422 w 495"/>
                    <a:gd name="T37" fmla="*/ 122 h 355"/>
                    <a:gd name="T38" fmla="*/ 442 w 495"/>
                    <a:gd name="T39" fmla="*/ 118 h 355"/>
                    <a:gd name="T40" fmla="*/ 464 w 495"/>
                    <a:gd name="T41" fmla="*/ 108 h 355"/>
                    <a:gd name="T42" fmla="*/ 484 w 495"/>
                    <a:gd name="T43" fmla="*/ 98 h 355"/>
                    <a:gd name="T44" fmla="*/ 494 w 495"/>
                    <a:gd name="T45" fmla="*/ 78 h 355"/>
                    <a:gd name="T46" fmla="*/ 468 w 495"/>
                    <a:gd name="T47" fmla="*/ 60 h 355"/>
                    <a:gd name="T48" fmla="*/ 440 w 495"/>
                    <a:gd name="T49" fmla="*/ 46 h 355"/>
                    <a:gd name="T50" fmla="*/ 416 w 495"/>
                    <a:gd name="T51" fmla="*/ 28 h 355"/>
                    <a:gd name="T52" fmla="*/ 392 w 495"/>
                    <a:gd name="T53" fmla="*/ 12 h 355"/>
                    <a:gd name="T54" fmla="*/ 364 w 495"/>
                    <a:gd name="T55" fmla="*/ 2 h 355"/>
                    <a:gd name="T56" fmla="*/ 338 w 495"/>
                    <a:gd name="T57" fmla="*/ 0 h 355"/>
                    <a:gd name="T58" fmla="*/ 320 w 495"/>
                    <a:gd name="T59" fmla="*/ 18 h 355"/>
                    <a:gd name="T60" fmla="*/ 298 w 495"/>
                    <a:gd name="T61" fmla="*/ 32 h 355"/>
                    <a:gd name="T62" fmla="*/ 278 w 495"/>
                    <a:gd name="T63" fmla="*/ 46 h 355"/>
                    <a:gd name="T64" fmla="*/ 252 w 495"/>
                    <a:gd name="T65" fmla="*/ 62 h 355"/>
                    <a:gd name="T66" fmla="*/ 226 w 495"/>
                    <a:gd name="T67" fmla="*/ 76 h 355"/>
                    <a:gd name="T68" fmla="*/ 204 w 495"/>
                    <a:gd name="T69" fmla="*/ 86 h 355"/>
                    <a:gd name="T70" fmla="*/ 190 w 495"/>
                    <a:gd name="T71" fmla="*/ 100 h 355"/>
                    <a:gd name="T72" fmla="*/ 172 w 495"/>
                    <a:gd name="T73" fmla="*/ 118 h 355"/>
                    <a:gd name="T74" fmla="*/ 158 w 495"/>
                    <a:gd name="T75" fmla="*/ 136 h 355"/>
                    <a:gd name="T76" fmla="*/ 144 w 495"/>
                    <a:gd name="T77" fmla="*/ 154 h 355"/>
                    <a:gd name="T78" fmla="*/ 132 w 495"/>
                    <a:gd name="T79" fmla="*/ 174 h 355"/>
                    <a:gd name="T80" fmla="*/ 126 w 495"/>
                    <a:gd name="T81" fmla="*/ 194 h 355"/>
                    <a:gd name="T82" fmla="*/ 110 w 495"/>
                    <a:gd name="T83" fmla="*/ 208 h 355"/>
                    <a:gd name="T84" fmla="*/ 92 w 495"/>
                    <a:gd name="T85" fmla="*/ 212 h 355"/>
                    <a:gd name="T86" fmla="*/ 76 w 495"/>
                    <a:gd name="T87" fmla="*/ 198 h 355"/>
                    <a:gd name="T88" fmla="*/ 58 w 495"/>
                    <a:gd name="T89" fmla="*/ 210 h 355"/>
                    <a:gd name="T90" fmla="*/ 46 w 495"/>
                    <a:gd name="T91" fmla="*/ 228 h 355"/>
                    <a:gd name="T92" fmla="*/ 38 w 495"/>
                    <a:gd name="T93" fmla="*/ 244 h 355"/>
                    <a:gd name="T94" fmla="*/ 28 w 495"/>
                    <a:gd name="T95" fmla="*/ 264 h 355"/>
                    <a:gd name="T96" fmla="*/ 18 w 495"/>
                    <a:gd name="T97" fmla="*/ 284 h 355"/>
                    <a:gd name="T98" fmla="*/ 12 w 495"/>
                    <a:gd name="T99" fmla="*/ 306 h 355"/>
                    <a:gd name="T100" fmla="*/ 6 w 495"/>
                    <a:gd name="T101" fmla="*/ 326 h 355"/>
                    <a:gd name="T102" fmla="*/ 0 w 495"/>
                    <a:gd name="T103" fmla="*/ 346 h 3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5"/>
                    <a:gd name="T157" fmla="*/ 0 h 355"/>
                    <a:gd name="T158" fmla="*/ 495 w 495"/>
                    <a:gd name="T159" fmla="*/ 355 h 3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5" h="355">
                      <a:moveTo>
                        <a:pt x="2" y="354"/>
                      </a:moveTo>
                      <a:lnTo>
                        <a:pt x="6" y="354"/>
                      </a:lnTo>
                      <a:lnTo>
                        <a:pt x="10" y="354"/>
                      </a:lnTo>
                      <a:lnTo>
                        <a:pt x="14" y="354"/>
                      </a:lnTo>
                      <a:lnTo>
                        <a:pt x="18" y="354"/>
                      </a:lnTo>
                      <a:lnTo>
                        <a:pt x="22" y="352"/>
                      </a:lnTo>
                      <a:lnTo>
                        <a:pt x="26" y="350"/>
                      </a:lnTo>
                      <a:lnTo>
                        <a:pt x="30" y="350"/>
                      </a:lnTo>
                      <a:lnTo>
                        <a:pt x="32" y="346"/>
                      </a:lnTo>
                      <a:lnTo>
                        <a:pt x="36" y="344"/>
                      </a:lnTo>
                      <a:lnTo>
                        <a:pt x="40" y="344"/>
                      </a:lnTo>
                      <a:lnTo>
                        <a:pt x="42" y="340"/>
                      </a:lnTo>
                      <a:lnTo>
                        <a:pt x="46" y="340"/>
                      </a:lnTo>
                      <a:lnTo>
                        <a:pt x="50" y="338"/>
                      </a:lnTo>
                      <a:lnTo>
                        <a:pt x="54" y="336"/>
                      </a:lnTo>
                      <a:lnTo>
                        <a:pt x="58" y="334"/>
                      </a:lnTo>
                      <a:lnTo>
                        <a:pt x="62" y="332"/>
                      </a:lnTo>
                      <a:lnTo>
                        <a:pt x="66" y="330"/>
                      </a:lnTo>
                      <a:lnTo>
                        <a:pt x="70" y="328"/>
                      </a:lnTo>
                      <a:lnTo>
                        <a:pt x="74" y="326"/>
                      </a:lnTo>
                      <a:lnTo>
                        <a:pt x="78" y="324"/>
                      </a:lnTo>
                      <a:lnTo>
                        <a:pt x="82" y="322"/>
                      </a:lnTo>
                      <a:lnTo>
                        <a:pt x="86" y="320"/>
                      </a:lnTo>
                      <a:lnTo>
                        <a:pt x="90" y="318"/>
                      </a:lnTo>
                      <a:lnTo>
                        <a:pt x="94" y="318"/>
                      </a:lnTo>
                      <a:lnTo>
                        <a:pt x="98" y="316"/>
                      </a:lnTo>
                      <a:lnTo>
                        <a:pt x="102" y="314"/>
                      </a:lnTo>
                      <a:lnTo>
                        <a:pt x="106" y="312"/>
                      </a:lnTo>
                      <a:lnTo>
                        <a:pt x="110" y="310"/>
                      </a:lnTo>
                      <a:lnTo>
                        <a:pt x="114" y="308"/>
                      </a:lnTo>
                      <a:lnTo>
                        <a:pt x="118" y="308"/>
                      </a:lnTo>
                      <a:lnTo>
                        <a:pt x="122" y="306"/>
                      </a:lnTo>
                      <a:lnTo>
                        <a:pt x="126" y="306"/>
                      </a:lnTo>
                      <a:lnTo>
                        <a:pt x="130" y="304"/>
                      </a:lnTo>
                      <a:lnTo>
                        <a:pt x="134" y="302"/>
                      </a:lnTo>
                      <a:lnTo>
                        <a:pt x="138" y="302"/>
                      </a:lnTo>
                      <a:lnTo>
                        <a:pt x="142" y="300"/>
                      </a:lnTo>
                      <a:lnTo>
                        <a:pt x="146" y="298"/>
                      </a:lnTo>
                      <a:lnTo>
                        <a:pt x="150" y="298"/>
                      </a:lnTo>
                      <a:lnTo>
                        <a:pt x="154" y="296"/>
                      </a:lnTo>
                      <a:lnTo>
                        <a:pt x="158" y="296"/>
                      </a:lnTo>
                      <a:lnTo>
                        <a:pt x="162" y="294"/>
                      </a:lnTo>
                      <a:lnTo>
                        <a:pt x="166" y="292"/>
                      </a:lnTo>
                      <a:lnTo>
                        <a:pt x="170" y="290"/>
                      </a:lnTo>
                      <a:lnTo>
                        <a:pt x="174" y="290"/>
                      </a:lnTo>
                      <a:lnTo>
                        <a:pt x="178" y="288"/>
                      </a:lnTo>
                      <a:lnTo>
                        <a:pt x="182" y="286"/>
                      </a:lnTo>
                      <a:lnTo>
                        <a:pt x="186" y="286"/>
                      </a:lnTo>
                      <a:lnTo>
                        <a:pt x="190" y="284"/>
                      </a:lnTo>
                      <a:lnTo>
                        <a:pt x="194" y="282"/>
                      </a:lnTo>
                      <a:lnTo>
                        <a:pt x="196" y="278"/>
                      </a:lnTo>
                      <a:lnTo>
                        <a:pt x="198" y="274"/>
                      </a:lnTo>
                      <a:lnTo>
                        <a:pt x="200" y="270"/>
                      </a:lnTo>
                      <a:lnTo>
                        <a:pt x="204" y="266"/>
                      </a:lnTo>
                      <a:lnTo>
                        <a:pt x="206" y="262"/>
                      </a:lnTo>
                      <a:lnTo>
                        <a:pt x="210" y="258"/>
                      </a:lnTo>
                      <a:lnTo>
                        <a:pt x="214" y="254"/>
                      </a:lnTo>
                      <a:lnTo>
                        <a:pt x="218" y="252"/>
                      </a:lnTo>
                      <a:lnTo>
                        <a:pt x="224" y="246"/>
                      </a:lnTo>
                      <a:lnTo>
                        <a:pt x="228" y="242"/>
                      </a:lnTo>
                      <a:lnTo>
                        <a:pt x="232" y="240"/>
                      </a:lnTo>
                      <a:lnTo>
                        <a:pt x="238" y="236"/>
                      </a:lnTo>
                      <a:lnTo>
                        <a:pt x="250" y="226"/>
                      </a:lnTo>
                      <a:lnTo>
                        <a:pt x="256" y="220"/>
                      </a:lnTo>
                      <a:lnTo>
                        <a:pt x="262" y="220"/>
                      </a:lnTo>
                      <a:lnTo>
                        <a:pt x="264" y="216"/>
                      </a:lnTo>
                      <a:lnTo>
                        <a:pt x="270" y="214"/>
                      </a:lnTo>
                      <a:lnTo>
                        <a:pt x="276" y="210"/>
                      </a:lnTo>
                      <a:lnTo>
                        <a:pt x="282" y="206"/>
                      </a:lnTo>
                      <a:lnTo>
                        <a:pt x="288" y="202"/>
                      </a:lnTo>
                      <a:lnTo>
                        <a:pt x="294" y="198"/>
                      </a:lnTo>
                      <a:lnTo>
                        <a:pt x="300" y="194"/>
                      </a:lnTo>
                      <a:lnTo>
                        <a:pt x="304" y="192"/>
                      </a:lnTo>
                      <a:lnTo>
                        <a:pt x="312" y="188"/>
                      </a:lnTo>
                      <a:lnTo>
                        <a:pt x="316" y="184"/>
                      </a:lnTo>
                      <a:lnTo>
                        <a:pt x="322" y="182"/>
                      </a:lnTo>
                      <a:lnTo>
                        <a:pt x="326" y="178"/>
                      </a:lnTo>
                      <a:lnTo>
                        <a:pt x="330" y="176"/>
                      </a:lnTo>
                      <a:lnTo>
                        <a:pt x="336" y="172"/>
                      </a:lnTo>
                      <a:lnTo>
                        <a:pt x="340" y="170"/>
                      </a:lnTo>
                      <a:lnTo>
                        <a:pt x="346" y="166"/>
                      </a:lnTo>
                      <a:lnTo>
                        <a:pt x="354" y="162"/>
                      </a:lnTo>
                      <a:lnTo>
                        <a:pt x="358" y="160"/>
                      </a:lnTo>
                      <a:lnTo>
                        <a:pt x="364" y="156"/>
                      </a:lnTo>
                      <a:lnTo>
                        <a:pt x="370" y="152"/>
                      </a:lnTo>
                      <a:lnTo>
                        <a:pt x="374" y="150"/>
                      </a:lnTo>
                      <a:lnTo>
                        <a:pt x="378" y="146"/>
                      </a:lnTo>
                      <a:lnTo>
                        <a:pt x="384" y="144"/>
                      </a:lnTo>
                      <a:lnTo>
                        <a:pt x="390" y="140"/>
                      </a:lnTo>
                      <a:lnTo>
                        <a:pt x="394" y="138"/>
                      </a:lnTo>
                      <a:lnTo>
                        <a:pt x="402" y="134"/>
                      </a:lnTo>
                      <a:lnTo>
                        <a:pt x="406" y="132"/>
                      </a:lnTo>
                      <a:lnTo>
                        <a:pt x="412" y="128"/>
                      </a:lnTo>
                      <a:lnTo>
                        <a:pt x="418" y="124"/>
                      </a:lnTo>
                      <a:lnTo>
                        <a:pt x="422" y="122"/>
                      </a:lnTo>
                      <a:lnTo>
                        <a:pt x="426" y="120"/>
                      </a:lnTo>
                      <a:lnTo>
                        <a:pt x="430" y="118"/>
                      </a:lnTo>
                      <a:lnTo>
                        <a:pt x="434" y="118"/>
                      </a:lnTo>
                      <a:lnTo>
                        <a:pt x="438" y="118"/>
                      </a:lnTo>
                      <a:lnTo>
                        <a:pt x="442" y="118"/>
                      </a:lnTo>
                      <a:lnTo>
                        <a:pt x="446" y="116"/>
                      </a:lnTo>
                      <a:lnTo>
                        <a:pt x="452" y="114"/>
                      </a:lnTo>
                      <a:lnTo>
                        <a:pt x="456" y="112"/>
                      </a:lnTo>
                      <a:lnTo>
                        <a:pt x="460" y="110"/>
                      </a:lnTo>
                      <a:lnTo>
                        <a:pt x="464" y="108"/>
                      </a:lnTo>
                      <a:lnTo>
                        <a:pt x="468" y="108"/>
                      </a:lnTo>
                      <a:lnTo>
                        <a:pt x="472" y="104"/>
                      </a:lnTo>
                      <a:lnTo>
                        <a:pt x="476" y="104"/>
                      </a:lnTo>
                      <a:lnTo>
                        <a:pt x="480" y="102"/>
                      </a:lnTo>
                      <a:lnTo>
                        <a:pt x="484" y="98"/>
                      </a:lnTo>
                      <a:lnTo>
                        <a:pt x="488" y="94"/>
                      </a:lnTo>
                      <a:lnTo>
                        <a:pt x="492" y="90"/>
                      </a:lnTo>
                      <a:lnTo>
                        <a:pt x="492" y="86"/>
                      </a:lnTo>
                      <a:lnTo>
                        <a:pt x="494" y="82"/>
                      </a:lnTo>
                      <a:lnTo>
                        <a:pt x="494" y="78"/>
                      </a:lnTo>
                      <a:lnTo>
                        <a:pt x="492" y="74"/>
                      </a:lnTo>
                      <a:lnTo>
                        <a:pt x="486" y="68"/>
                      </a:lnTo>
                      <a:lnTo>
                        <a:pt x="480" y="64"/>
                      </a:lnTo>
                      <a:lnTo>
                        <a:pt x="474" y="62"/>
                      </a:lnTo>
                      <a:lnTo>
                        <a:pt x="468" y="60"/>
                      </a:lnTo>
                      <a:lnTo>
                        <a:pt x="464" y="56"/>
                      </a:lnTo>
                      <a:lnTo>
                        <a:pt x="458" y="54"/>
                      </a:lnTo>
                      <a:lnTo>
                        <a:pt x="452" y="50"/>
                      </a:lnTo>
                      <a:lnTo>
                        <a:pt x="446" y="46"/>
                      </a:lnTo>
                      <a:lnTo>
                        <a:pt x="440" y="46"/>
                      </a:lnTo>
                      <a:lnTo>
                        <a:pt x="436" y="42"/>
                      </a:lnTo>
                      <a:lnTo>
                        <a:pt x="430" y="38"/>
                      </a:lnTo>
                      <a:lnTo>
                        <a:pt x="426" y="34"/>
                      </a:lnTo>
                      <a:lnTo>
                        <a:pt x="422" y="32"/>
                      </a:lnTo>
                      <a:lnTo>
                        <a:pt x="416" y="28"/>
                      </a:lnTo>
                      <a:lnTo>
                        <a:pt x="408" y="22"/>
                      </a:lnTo>
                      <a:lnTo>
                        <a:pt x="404" y="20"/>
                      </a:lnTo>
                      <a:lnTo>
                        <a:pt x="402" y="16"/>
                      </a:lnTo>
                      <a:lnTo>
                        <a:pt x="396" y="14"/>
                      </a:lnTo>
                      <a:lnTo>
                        <a:pt x="392" y="12"/>
                      </a:lnTo>
                      <a:lnTo>
                        <a:pt x="386" y="10"/>
                      </a:lnTo>
                      <a:lnTo>
                        <a:pt x="378" y="8"/>
                      </a:lnTo>
                      <a:lnTo>
                        <a:pt x="374" y="6"/>
                      </a:lnTo>
                      <a:lnTo>
                        <a:pt x="368" y="4"/>
                      </a:lnTo>
                      <a:lnTo>
                        <a:pt x="364" y="2"/>
                      </a:lnTo>
                      <a:lnTo>
                        <a:pt x="358" y="2"/>
                      </a:lnTo>
                      <a:lnTo>
                        <a:pt x="352" y="0"/>
                      </a:lnTo>
                      <a:lnTo>
                        <a:pt x="346" y="0"/>
                      </a:lnTo>
                      <a:lnTo>
                        <a:pt x="342" y="0"/>
                      </a:lnTo>
                      <a:lnTo>
                        <a:pt x="338" y="0"/>
                      </a:lnTo>
                      <a:lnTo>
                        <a:pt x="332" y="2"/>
                      </a:lnTo>
                      <a:lnTo>
                        <a:pt x="330" y="6"/>
                      </a:lnTo>
                      <a:lnTo>
                        <a:pt x="326" y="8"/>
                      </a:lnTo>
                      <a:lnTo>
                        <a:pt x="322" y="14"/>
                      </a:lnTo>
                      <a:lnTo>
                        <a:pt x="320" y="18"/>
                      </a:lnTo>
                      <a:lnTo>
                        <a:pt x="316" y="20"/>
                      </a:lnTo>
                      <a:lnTo>
                        <a:pt x="314" y="24"/>
                      </a:lnTo>
                      <a:lnTo>
                        <a:pt x="310" y="26"/>
                      </a:lnTo>
                      <a:lnTo>
                        <a:pt x="304" y="28"/>
                      </a:lnTo>
                      <a:lnTo>
                        <a:pt x="298" y="32"/>
                      </a:lnTo>
                      <a:lnTo>
                        <a:pt x="294" y="34"/>
                      </a:lnTo>
                      <a:lnTo>
                        <a:pt x="288" y="38"/>
                      </a:lnTo>
                      <a:lnTo>
                        <a:pt x="284" y="42"/>
                      </a:lnTo>
                      <a:lnTo>
                        <a:pt x="280" y="42"/>
                      </a:lnTo>
                      <a:lnTo>
                        <a:pt x="278" y="46"/>
                      </a:lnTo>
                      <a:lnTo>
                        <a:pt x="274" y="48"/>
                      </a:lnTo>
                      <a:lnTo>
                        <a:pt x="270" y="52"/>
                      </a:lnTo>
                      <a:lnTo>
                        <a:pt x="262" y="54"/>
                      </a:lnTo>
                      <a:lnTo>
                        <a:pt x="256" y="58"/>
                      </a:lnTo>
                      <a:lnTo>
                        <a:pt x="252" y="62"/>
                      </a:lnTo>
                      <a:lnTo>
                        <a:pt x="248" y="62"/>
                      </a:lnTo>
                      <a:lnTo>
                        <a:pt x="244" y="64"/>
                      </a:lnTo>
                      <a:lnTo>
                        <a:pt x="238" y="68"/>
                      </a:lnTo>
                      <a:lnTo>
                        <a:pt x="232" y="72"/>
                      </a:lnTo>
                      <a:lnTo>
                        <a:pt x="226" y="76"/>
                      </a:lnTo>
                      <a:lnTo>
                        <a:pt x="222" y="78"/>
                      </a:lnTo>
                      <a:lnTo>
                        <a:pt x="216" y="80"/>
                      </a:lnTo>
                      <a:lnTo>
                        <a:pt x="212" y="82"/>
                      </a:lnTo>
                      <a:lnTo>
                        <a:pt x="208" y="84"/>
                      </a:lnTo>
                      <a:lnTo>
                        <a:pt x="204" y="86"/>
                      </a:lnTo>
                      <a:lnTo>
                        <a:pt x="200" y="88"/>
                      </a:lnTo>
                      <a:lnTo>
                        <a:pt x="196" y="90"/>
                      </a:lnTo>
                      <a:lnTo>
                        <a:pt x="194" y="94"/>
                      </a:lnTo>
                      <a:lnTo>
                        <a:pt x="190" y="96"/>
                      </a:lnTo>
                      <a:lnTo>
                        <a:pt x="190" y="100"/>
                      </a:lnTo>
                      <a:lnTo>
                        <a:pt x="186" y="100"/>
                      </a:lnTo>
                      <a:lnTo>
                        <a:pt x="184" y="104"/>
                      </a:lnTo>
                      <a:lnTo>
                        <a:pt x="178" y="110"/>
                      </a:lnTo>
                      <a:lnTo>
                        <a:pt x="176" y="114"/>
                      </a:lnTo>
                      <a:lnTo>
                        <a:pt x="172" y="118"/>
                      </a:lnTo>
                      <a:lnTo>
                        <a:pt x="170" y="122"/>
                      </a:lnTo>
                      <a:lnTo>
                        <a:pt x="168" y="126"/>
                      </a:lnTo>
                      <a:lnTo>
                        <a:pt x="164" y="128"/>
                      </a:lnTo>
                      <a:lnTo>
                        <a:pt x="162" y="132"/>
                      </a:lnTo>
                      <a:lnTo>
                        <a:pt x="158" y="136"/>
                      </a:lnTo>
                      <a:lnTo>
                        <a:pt x="156" y="140"/>
                      </a:lnTo>
                      <a:lnTo>
                        <a:pt x="152" y="144"/>
                      </a:lnTo>
                      <a:lnTo>
                        <a:pt x="150" y="148"/>
                      </a:lnTo>
                      <a:lnTo>
                        <a:pt x="148" y="152"/>
                      </a:lnTo>
                      <a:lnTo>
                        <a:pt x="144" y="154"/>
                      </a:lnTo>
                      <a:lnTo>
                        <a:pt x="142" y="158"/>
                      </a:lnTo>
                      <a:lnTo>
                        <a:pt x="140" y="162"/>
                      </a:lnTo>
                      <a:lnTo>
                        <a:pt x="136" y="164"/>
                      </a:lnTo>
                      <a:lnTo>
                        <a:pt x="134" y="170"/>
                      </a:lnTo>
                      <a:lnTo>
                        <a:pt x="132" y="174"/>
                      </a:lnTo>
                      <a:lnTo>
                        <a:pt x="128" y="178"/>
                      </a:lnTo>
                      <a:lnTo>
                        <a:pt x="128" y="182"/>
                      </a:lnTo>
                      <a:lnTo>
                        <a:pt x="126" y="186"/>
                      </a:lnTo>
                      <a:lnTo>
                        <a:pt x="126" y="190"/>
                      </a:lnTo>
                      <a:lnTo>
                        <a:pt x="126" y="194"/>
                      </a:lnTo>
                      <a:lnTo>
                        <a:pt x="122" y="196"/>
                      </a:lnTo>
                      <a:lnTo>
                        <a:pt x="118" y="200"/>
                      </a:lnTo>
                      <a:lnTo>
                        <a:pt x="114" y="202"/>
                      </a:lnTo>
                      <a:lnTo>
                        <a:pt x="114" y="206"/>
                      </a:lnTo>
                      <a:lnTo>
                        <a:pt x="110" y="208"/>
                      </a:lnTo>
                      <a:lnTo>
                        <a:pt x="108" y="212"/>
                      </a:lnTo>
                      <a:lnTo>
                        <a:pt x="104" y="212"/>
                      </a:lnTo>
                      <a:lnTo>
                        <a:pt x="100" y="214"/>
                      </a:lnTo>
                      <a:lnTo>
                        <a:pt x="96" y="214"/>
                      </a:lnTo>
                      <a:lnTo>
                        <a:pt x="92" y="212"/>
                      </a:lnTo>
                      <a:lnTo>
                        <a:pt x="92" y="208"/>
                      </a:lnTo>
                      <a:lnTo>
                        <a:pt x="88" y="204"/>
                      </a:lnTo>
                      <a:lnTo>
                        <a:pt x="84" y="202"/>
                      </a:lnTo>
                      <a:lnTo>
                        <a:pt x="80" y="200"/>
                      </a:lnTo>
                      <a:lnTo>
                        <a:pt x="76" y="198"/>
                      </a:lnTo>
                      <a:lnTo>
                        <a:pt x="72" y="200"/>
                      </a:lnTo>
                      <a:lnTo>
                        <a:pt x="68" y="202"/>
                      </a:lnTo>
                      <a:lnTo>
                        <a:pt x="66" y="206"/>
                      </a:lnTo>
                      <a:lnTo>
                        <a:pt x="62" y="208"/>
                      </a:lnTo>
                      <a:lnTo>
                        <a:pt x="58" y="210"/>
                      </a:lnTo>
                      <a:lnTo>
                        <a:pt x="58" y="214"/>
                      </a:lnTo>
                      <a:lnTo>
                        <a:pt x="56" y="218"/>
                      </a:lnTo>
                      <a:lnTo>
                        <a:pt x="52" y="220"/>
                      </a:lnTo>
                      <a:lnTo>
                        <a:pt x="50" y="224"/>
                      </a:lnTo>
                      <a:lnTo>
                        <a:pt x="46" y="228"/>
                      </a:lnTo>
                      <a:lnTo>
                        <a:pt x="44" y="232"/>
                      </a:lnTo>
                      <a:lnTo>
                        <a:pt x="40" y="234"/>
                      </a:lnTo>
                      <a:lnTo>
                        <a:pt x="40" y="238"/>
                      </a:lnTo>
                      <a:lnTo>
                        <a:pt x="36" y="240"/>
                      </a:lnTo>
                      <a:lnTo>
                        <a:pt x="38" y="244"/>
                      </a:lnTo>
                      <a:lnTo>
                        <a:pt x="34" y="248"/>
                      </a:lnTo>
                      <a:lnTo>
                        <a:pt x="32" y="252"/>
                      </a:lnTo>
                      <a:lnTo>
                        <a:pt x="32" y="256"/>
                      </a:lnTo>
                      <a:lnTo>
                        <a:pt x="30" y="260"/>
                      </a:lnTo>
                      <a:lnTo>
                        <a:pt x="28" y="264"/>
                      </a:lnTo>
                      <a:lnTo>
                        <a:pt x="26" y="268"/>
                      </a:lnTo>
                      <a:lnTo>
                        <a:pt x="24" y="272"/>
                      </a:lnTo>
                      <a:lnTo>
                        <a:pt x="22" y="276"/>
                      </a:lnTo>
                      <a:lnTo>
                        <a:pt x="20" y="280"/>
                      </a:lnTo>
                      <a:lnTo>
                        <a:pt x="18" y="284"/>
                      </a:lnTo>
                      <a:lnTo>
                        <a:pt x="16" y="288"/>
                      </a:lnTo>
                      <a:lnTo>
                        <a:pt x="14" y="292"/>
                      </a:lnTo>
                      <a:lnTo>
                        <a:pt x="14" y="296"/>
                      </a:lnTo>
                      <a:lnTo>
                        <a:pt x="14" y="302"/>
                      </a:lnTo>
                      <a:lnTo>
                        <a:pt x="12" y="306"/>
                      </a:lnTo>
                      <a:lnTo>
                        <a:pt x="12" y="310"/>
                      </a:lnTo>
                      <a:lnTo>
                        <a:pt x="12" y="314"/>
                      </a:lnTo>
                      <a:lnTo>
                        <a:pt x="10" y="318"/>
                      </a:lnTo>
                      <a:lnTo>
                        <a:pt x="8" y="322"/>
                      </a:lnTo>
                      <a:lnTo>
                        <a:pt x="6" y="326"/>
                      </a:lnTo>
                      <a:lnTo>
                        <a:pt x="4" y="330"/>
                      </a:lnTo>
                      <a:lnTo>
                        <a:pt x="4" y="334"/>
                      </a:lnTo>
                      <a:lnTo>
                        <a:pt x="2" y="338"/>
                      </a:lnTo>
                      <a:lnTo>
                        <a:pt x="0" y="342"/>
                      </a:lnTo>
                      <a:lnTo>
                        <a:pt x="0" y="346"/>
                      </a:lnTo>
                      <a:lnTo>
                        <a:pt x="0" y="350"/>
                      </a:lnTo>
                      <a:lnTo>
                        <a:pt x="0" y="354"/>
                      </a:lnTo>
                      <a:lnTo>
                        <a:pt x="2" y="354"/>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7264" name="Freeform 106"/>
                <p:cNvSpPr>
                  <a:spLocks/>
                </p:cNvSpPr>
                <p:nvPr/>
              </p:nvSpPr>
              <p:spPr bwMode="auto">
                <a:xfrm>
                  <a:off x="4354" y="3056"/>
                  <a:ext cx="65" cy="11"/>
                </a:xfrm>
                <a:custGeom>
                  <a:avLst/>
                  <a:gdLst>
                    <a:gd name="T0" fmla="*/ 0 w 65"/>
                    <a:gd name="T1" fmla="*/ 10 h 11"/>
                    <a:gd name="T2" fmla="*/ 4 w 65"/>
                    <a:gd name="T3" fmla="*/ 10 h 11"/>
                    <a:gd name="T4" fmla="*/ 8 w 65"/>
                    <a:gd name="T5" fmla="*/ 10 h 11"/>
                    <a:gd name="T6" fmla="*/ 12 w 65"/>
                    <a:gd name="T7" fmla="*/ 8 h 11"/>
                    <a:gd name="T8" fmla="*/ 16 w 65"/>
                    <a:gd name="T9" fmla="*/ 6 h 11"/>
                    <a:gd name="T10" fmla="*/ 20 w 65"/>
                    <a:gd name="T11" fmla="*/ 6 h 11"/>
                    <a:gd name="T12" fmla="*/ 24 w 65"/>
                    <a:gd name="T13" fmla="*/ 6 h 11"/>
                    <a:gd name="T14" fmla="*/ 28 w 65"/>
                    <a:gd name="T15" fmla="*/ 4 h 11"/>
                    <a:gd name="T16" fmla="*/ 32 w 65"/>
                    <a:gd name="T17" fmla="*/ 4 h 11"/>
                    <a:gd name="T18" fmla="*/ 36 w 65"/>
                    <a:gd name="T19" fmla="*/ 4 h 11"/>
                    <a:gd name="T20" fmla="*/ 40 w 65"/>
                    <a:gd name="T21" fmla="*/ 4 h 11"/>
                    <a:gd name="T22" fmla="*/ 44 w 65"/>
                    <a:gd name="T23" fmla="*/ 4 h 11"/>
                    <a:gd name="T24" fmla="*/ 48 w 65"/>
                    <a:gd name="T25" fmla="*/ 2 h 11"/>
                    <a:gd name="T26" fmla="*/ 52 w 65"/>
                    <a:gd name="T27" fmla="*/ 2 h 11"/>
                    <a:gd name="T28" fmla="*/ 56 w 65"/>
                    <a:gd name="T29" fmla="*/ 2 h 11"/>
                    <a:gd name="T30" fmla="*/ 60 w 65"/>
                    <a:gd name="T31" fmla="*/ 2 h 11"/>
                    <a:gd name="T32" fmla="*/ 64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p:spPr>
              <p:txBody>
                <a:bodyPr/>
                <a:lstStyle/>
                <a:p>
                  <a:endParaRPr lang="x-none">
                    <a:latin typeface="Kruti Dev 010" pitchFamily="2" charset="0"/>
                  </a:endParaRPr>
                </a:p>
              </p:txBody>
            </p:sp>
            <p:sp>
              <p:nvSpPr>
                <p:cNvPr id="7265" name="Freeform 107"/>
                <p:cNvSpPr>
                  <a:spLocks/>
                </p:cNvSpPr>
                <p:nvPr/>
              </p:nvSpPr>
              <p:spPr bwMode="auto">
                <a:xfrm>
                  <a:off x="4398" y="2982"/>
                  <a:ext cx="47" cy="147"/>
                </a:xfrm>
                <a:custGeom>
                  <a:avLst/>
                  <a:gdLst>
                    <a:gd name="T0" fmla="*/ 24 w 47"/>
                    <a:gd name="T1" fmla="*/ 28 h 147"/>
                    <a:gd name="T2" fmla="*/ 40 w 47"/>
                    <a:gd name="T3" fmla="*/ 40 h 147"/>
                    <a:gd name="T4" fmla="*/ 32 w 47"/>
                    <a:gd name="T5" fmla="*/ 64 h 147"/>
                    <a:gd name="T6" fmla="*/ 28 w 47"/>
                    <a:gd name="T7" fmla="*/ 42 h 147"/>
                    <a:gd name="T8" fmla="*/ 34 w 47"/>
                    <a:gd name="T9" fmla="*/ 62 h 147"/>
                    <a:gd name="T10" fmla="*/ 18 w 47"/>
                    <a:gd name="T11" fmla="*/ 32 h 147"/>
                    <a:gd name="T12" fmla="*/ 32 w 47"/>
                    <a:gd name="T13" fmla="*/ 60 h 147"/>
                    <a:gd name="T14" fmla="*/ 20 w 47"/>
                    <a:gd name="T15" fmla="*/ 22 h 147"/>
                    <a:gd name="T16" fmla="*/ 16 w 47"/>
                    <a:gd name="T17" fmla="*/ 10 h 147"/>
                    <a:gd name="T18" fmla="*/ 24 w 47"/>
                    <a:gd name="T19" fmla="*/ 38 h 147"/>
                    <a:gd name="T20" fmla="*/ 16 w 47"/>
                    <a:gd name="T21" fmla="*/ 0 h 147"/>
                    <a:gd name="T22" fmla="*/ 24 w 47"/>
                    <a:gd name="T23" fmla="*/ 24 h 147"/>
                    <a:gd name="T24" fmla="*/ 18 w 47"/>
                    <a:gd name="T25" fmla="*/ 10 h 147"/>
                    <a:gd name="T26" fmla="*/ 12 w 47"/>
                    <a:gd name="T27" fmla="*/ 8 h 147"/>
                    <a:gd name="T28" fmla="*/ 16 w 47"/>
                    <a:gd name="T29" fmla="*/ 34 h 147"/>
                    <a:gd name="T30" fmla="*/ 10 w 47"/>
                    <a:gd name="T31" fmla="*/ 18 h 147"/>
                    <a:gd name="T32" fmla="*/ 14 w 47"/>
                    <a:gd name="T33" fmla="*/ 18 h 147"/>
                    <a:gd name="T34" fmla="*/ 6 w 47"/>
                    <a:gd name="T35" fmla="*/ 8 h 147"/>
                    <a:gd name="T36" fmla="*/ 18 w 47"/>
                    <a:gd name="T37" fmla="*/ 26 h 147"/>
                    <a:gd name="T38" fmla="*/ 14 w 47"/>
                    <a:gd name="T39" fmla="*/ 16 h 147"/>
                    <a:gd name="T40" fmla="*/ 18 w 47"/>
                    <a:gd name="T41" fmla="*/ 42 h 147"/>
                    <a:gd name="T42" fmla="*/ 30 w 47"/>
                    <a:gd name="T43" fmla="*/ 64 h 147"/>
                    <a:gd name="T44" fmla="*/ 26 w 47"/>
                    <a:gd name="T45" fmla="*/ 78 h 147"/>
                    <a:gd name="T46" fmla="*/ 18 w 47"/>
                    <a:gd name="T47" fmla="*/ 54 h 147"/>
                    <a:gd name="T48" fmla="*/ 18 w 47"/>
                    <a:gd name="T49" fmla="*/ 28 h 147"/>
                    <a:gd name="T50" fmla="*/ 8 w 47"/>
                    <a:gd name="T51" fmla="*/ 10 h 147"/>
                    <a:gd name="T52" fmla="*/ 8 w 47"/>
                    <a:gd name="T53" fmla="*/ 10 h 147"/>
                    <a:gd name="T54" fmla="*/ 20 w 47"/>
                    <a:gd name="T55" fmla="*/ 34 h 147"/>
                    <a:gd name="T56" fmla="*/ 24 w 47"/>
                    <a:gd name="T57" fmla="*/ 60 h 147"/>
                    <a:gd name="T58" fmla="*/ 32 w 47"/>
                    <a:gd name="T59" fmla="*/ 86 h 147"/>
                    <a:gd name="T60" fmla="*/ 36 w 47"/>
                    <a:gd name="T61" fmla="*/ 110 h 147"/>
                    <a:gd name="T62" fmla="*/ 32 w 47"/>
                    <a:gd name="T63" fmla="*/ 132 h 147"/>
                    <a:gd name="T64" fmla="*/ 40 w 47"/>
                    <a:gd name="T65" fmla="*/ 132 h 147"/>
                    <a:gd name="T66" fmla="*/ 36 w 47"/>
                    <a:gd name="T67" fmla="*/ 108 h 147"/>
                    <a:gd name="T68" fmla="*/ 26 w 47"/>
                    <a:gd name="T69" fmla="*/ 86 h 147"/>
                    <a:gd name="T70" fmla="*/ 18 w 47"/>
                    <a:gd name="T71" fmla="*/ 68 h 147"/>
                    <a:gd name="T72" fmla="*/ 26 w 47"/>
                    <a:gd name="T73" fmla="*/ 84 h 147"/>
                    <a:gd name="T74" fmla="*/ 34 w 47"/>
                    <a:gd name="T75" fmla="*/ 110 h 147"/>
                    <a:gd name="T76" fmla="*/ 42 w 47"/>
                    <a:gd name="T77" fmla="*/ 134 h 147"/>
                    <a:gd name="T78" fmla="*/ 34 w 47"/>
                    <a:gd name="T79" fmla="*/ 106 h 147"/>
                    <a:gd name="T80" fmla="*/ 30 w 47"/>
                    <a:gd name="T81" fmla="*/ 94 h 147"/>
                    <a:gd name="T82" fmla="*/ 34 w 47"/>
                    <a:gd name="T83" fmla="*/ 118 h 147"/>
                    <a:gd name="T84" fmla="*/ 38 w 47"/>
                    <a:gd name="T85" fmla="*/ 90 h 147"/>
                    <a:gd name="T86" fmla="*/ 34 w 47"/>
                    <a:gd name="T87" fmla="*/ 68 h 147"/>
                    <a:gd name="T88" fmla="*/ 26 w 47"/>
                    <a:gd name="T89" fmla="*/ 46 h 147"/>
                    <a:gd name="T90" fmla="*/ 18 w 47"/>
                    <a:gd name="T91" fmla="*/ 16 h 147"/>
                    <a:gd name="T92" fmla="*/ 30 w 47"/>
                    <a:gd name="T93" fmla="*/ 34 h 147"/>
                    <a:gd name="T94" fmla="*/ 42 w 47"/>
                    <a:gd name="T95" fmla="*/ 68 h 147"/>
                    <a:gd name="T96" fmla="*/ 36 w 47"/>
                    <a:gd name="T97" fmla="*/ 46 h 147"/>
                    <a:gd name="T98" fmla="*/ 28 w 47"/>
                    <a:gd name="T99" fmla="*/ 24 h 147"/>
                    <a:gd name="T100" fmla="*/ 26 w 47"/>
                    <a:gd name="T101" fmla="*/ 34 h 147"/>
                    <a:gd name="T102" fmla="*/ 38 w 47"/>
                    <a:gd name="T103" fmla="*/ 64 h 147"/>
                    <a:gd name="T104" fmla="*/ 42 w 47"/>
                    <a:gd name="T105" fmla="*/ 92 h 147"/>
                    <a:gd name="T106" fmla="*/ 42 w 47"/>
                    <a:gd name="T107" fmla="*/ 62 h 147"/>
                    <a:gd name="T108" fmla="*/ 42 w 47"/>
                    <a:gd name="T109" fmla="*/ 82 h 147"/>
                    <a:gd name="T110" fmla="*/ 42 w 47"/>
                    <a:gd name="T111" fmla="*/ 110 h 147"/>
                    <a:gd name="T112" fmla="*/ 46 w 47"/>
                    <a:gd name="T113" fmla="*/ 132 h 147"/>
                    <a:gd name="T114" fmla="*/ 42 w 47"/>
                    <a:gd name="T115" fmla="*/ 136 h 147"/>
                    <a:gd name="T116" fmla="*/ 34 w 47"/>
                    <a:gd name="T117" fmla="*/ 116 h 147"/>
                    <a:gd name="T118" fmla="*/ 30 w 47"/>
                    <a:gd name="T119" fmla="*/ 90 h 147"/>
                    <a:gd name="T120" fmla="*/ 26 w 47"/>
                    <a:gd name="T121" fmla="*/ 64 h 147"/>
                    <a:gd name="T122" fmla="*/ 26 w 47"/>
                    <a:gd name="T123" fmla="*/ 44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p:spPr>
              <p:txBody>
                <a:bodyPr/>
                <a:lstStyle/>
                <a:p>
                  <a:endParaRPr lang="x-none">
                    <a:latin typeface="Kruti Dev 010" pitchFamily="2" charset="0"/>
                  </a:endParaRPr>
                </a:p>
              </p:txBody>
            </p:sp>
            <p:sp>
              <p:nvSpPr>
                <p:cNvPr id="7266" name="Freeform 108"/>
                <p:cNvSpPr>
                  <a:spLocks/>
                </p:cNvSpPr>
                <p:nvPr/>
              </p:nvSpPr>
              <p:spPr bwMode="auto">
                <a:xfrm>
                  <a:off x="4336" y="3006"/>
                  <a:ext cx="75" cy="65"/>
                </a:xfrm>
                <a:custGeom>
                  <a:avLst/>
                  <a:gdLst>
                    <a:gd name="T0" fmla="*/ 42 w 75"/>
                    <a:gd name="T1" fmla="*/ 36 h 65"/>
                    <a:gd name="T2" fmla="*/ 28 w 75"/>
                    <a:gd name="T3" fmla="*/ 40 h 65"/>
                    <a:gd name="T4" fmla="*/ 52 w 75"/>
                    <a:gd name="T5" fmla="*/ 36 h 65"/>
                    <a:gd name="T6" fmla="*/ 58 w 75"/>
                    <a:gd name="T7" fmla="*/ 32 h 65"/>
                    <a:gd name="T8" fmla="*/ 44 w 75"/>
                    <a:gd name="T9" fmla="*/ 40 h 65"/>
                    <a:gd name="T10" fmla="*/ 28 w 75"/>
                    <a:gd name="T11" fmla="*/ 48 h 65"/>
                    <a:gd name="T12" fmla="*/ 32 w 75"/>
                    <a:gd name="T13" fmla="*/ 48 h 65"/>
                    <a:gd name="T14" fmla="*/ 52 w 75"/>
                    <a:gd name="T15" fmla="*/ 44 h 65"/>
                    <a:gd name="T16" fmla="*/ 64 w 75"/>
                    <a:gd name="T17" fmla="*/ 32 h 65"/>
                    <a:gd name="T18" fmla="*/ 50 w 75"/>
                    <a:gd name="T19" fmla="*/ 38 h 65"/>
                    <a:gd name="T20" fmla="*/ 22 w 75"/>
                    <a:gd name="T21" fmla="*/ 48 h 65"/>
                    <a:gd name="T22" fmla="*/ 40 w 75"/>
                    <a:gd name="T23" fmla="*/ 46 h 65"/>
                    <a:gd name="T24" fmla="*/ 58 w 75"/>
                    <a:gd name="T25" fmla="*/ 38 h 65"/>
                    <a:gd name="T26" fmla="*/ 68 w 75"/>
                    <a:gd name="T27" fmla="*/ 34 h 65"/>
                    <a:gd name="T28" fmla="*/ 44 w 75"/>
                    <a:gd name="T29" fmla="*/ 46 h 65"/>
                    <a:gd name="T30" fmla="*/ 24 w 75"/>
                    <a:gd name="T31" fmla="*/ 50 h 65"/>
                    <a:gd name="T32" fmla="*/ 34 w 75"/>
                    <a:gd name="T33" fmla="*/ 54 h 65"/>
                    <a:gd name="T34" fmla="*/ 58 w 75"/>
                    <a:gd name="T35" fmla="*/ 44 h 65"/>
                    <a:gd name="T36" fmla="*/ 74 w 75"/>
                    <a:gd name="T37" fmla="*/ 40 h 65"/>
                    <a:gd name="T38" fmla="*/ 58 w 75"/>
                    <a:gd name="T39" fmla="*/ 44 h 65"/>
                    <a:gd name="T40" fmla="*/ 42 w 75"/>
                    <a:gd name="T41" fmla="*/ 48 h 65"/>
                    <a:gd name="T42" fmla="*/ 66 w 75"/>
                    <a:gd name="T43" fmla="*/ 44 h 65"/>
                    <a:gd name="T44" fmla="*/ 60 w 75"/>
                    <a:gd name="T45" fmla="*/ 54 h 65"/>
                    <a:gd name="T46" fmla="*/ 38 w 75"/>
                    <a:gd name="T47" fmla="*/ 58 h 65"/>
                    <a:gd name="T48" fmla="*/ 20 w 75"/>
                    <a:gd name="T49" fmla="*/ 58 h 65"/>
                    <a:gd name="T50" fmla="*/ 8 w 75"/>
                    <a:gd name="T51" fmla="*/ 64 h 65"/>
                    <a:gd name="T52" fmla="*/ 12 w 75"/>
                    <a:gd name="T53" fmla="*/ 56 h 65"/>
                    <a:gd name="T54" fmla="*/ 28 w 75"/>
                    <a:gd name="T55" fmla="*/ 48 h 65"/>
                    <a:gd name="T56" fmla="*/ 50 w 75"/>
                    <a:gd name="T57" fmla="*/ 44 h 65"/>
                    <a:gd name="T58" fmla="*/ 34 w 75"/>
                    <a:gd name="T59" fmla="*/ 44 h 65"/>
                    <a:gd name="T60" fmla="*/ 38 w 75"/>
                    <a:gd name="T61" fmla="*/ 54 h 65"/>
                    <a:gd name="T62" fmla="*/ 38 w 75"/>
                    <a:gd name="T63" fmla="*/ 12 h 65"/>
                    <a:gd name="T64" fmla="*/ 28 w 75"/>
                    <a:gd name="T65" fmla="*/ 18 h 65"/>
                    <a:gd name="T66" fmla="*/ 48 w 75"/>
                    <a:gd name="T67" fmla="*/ 18 h 65"/>
                    <a:gd name="T68" fmla="*/ 38 w 75"/>
                    <a:gd name="T69" fmla="*/ 38 h 65"/>
                    <a:gd name="T70" fmla="*/ 50 w 75"/>
                    <a:gd name="T71" fmla="*/ 50 h 65"/>
                    <a:gd name="T72" fmla="*/ 52 w 75"/>
                    <a:gd name="T73" fmla="*/ 42 h 65"/>
                    <a:gd name="T74" fmla="*/ 40 w 75"/>
                    <a:gd name="T75" fmla="*/ 42 h 65"/>
                    <a:gd name="T76" fmla="*/ 44 w 75"/>
                    <a:gd name="T77" fmla="*/ 28 h 65"/>
                    <a:gd name="T78" fmla="*/ 28 w 75"/>
                    <a:gd name="T79" fmla="*/ 24 h 65"/>
                    <a:gd name="T80" fmla="*/ 34 w 75"/>
                    <a:gd name="T81" fmla="*/ 16 h 65"/>
                    <a:gd name="T82" fmla="*/ 56 w 75"/>
                    <a:gd name="T83" fmla="*/ 8 h 65"/>
                    <a:gd name="T84" fmla="*/ 66 w 75"/>
                    <a:gd name="T85" fmla="*/ 4 h 65"/>
                    <a:gd name="T86" fmla="*/ 50 w 75"/>
                    <a:gd name="T87" fmla="*/ 8 h 65"/>
                    <a:gd name="T88" fmla="*/ 58 w 75"/>
                    <a:gd name="T89" fmla="*/ 8 h 65"/>
                    <a:gd name="T90" fmla="*/ 58 w 75"/>
                    <a:gd name="T91" fmla="*/ 2 h 65"/>
                    <a:gd name="T92" fmla="*/ 34 w 75"/>
                    <a:gd name="T93" fmla="*/ 12 h 65"/>
                    <a:gd name="T94" fmla="*/ 42 w 75"/>
                    <a:gd name="T95" fmla="*/ 12 h 65"/>
                    <a:gd name="T96" fmla="*/ 62 w 75"/>
                    <a:gd name="T97" fmla="*/ 18 h 65"/>
                    <a:gd name="T98" fmla="*/ 50 w 75"/>
                    <a:gd name="T99" fmla="*/ 12 h 65"/>
                    <a:gd name="T100" fmla="*/ 50 w 75"/>
                    <a:gd name="T101" fmla="*/ 20 h 65"/>
                    <a:gd name="T102" fmla="*/ 46 w 75"/>
                    <a:gd name="T103" fmla="*/ 24 h 65"/>
                    <a:gd name="T104" fmla="*/ 50 w 75"/>
                    <a:gd name="T105" fmla="*/ 30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7267" name="Freeform 109"/>
                <p:cNvSpPr>
                  <a:spLocks/>
                </p:cNvSpPr>
                <p:nvPr/>
              </p:nvSpPr>
              <p:spPr bwMode="auto">
                <a:xfrm>
                  <a:off x="4112" y="2988"/>
                  <a:ext cx="77" cy="149"/>
                </a:xfrm>
                <a:custGeom>
                  <a:avLst/>
                  <a:gdLst>
                    <a:gd name="T0" fmla="*/ 16 w 77"/>
                    <a:gd name="T1" fmla="*/ 0 h 149"/>
                    <a:gd name="T2" fmla="*/ 16 w 77"/>
                    <a:gd name="T3" fmla="*/ 14 h 149"/>
                    <a:gd name="T4" fmla="*/ 22 w 77"/>
                    <a:gd name="T5" fmla="*/ 22 h 149"/>
                    <a:gd name="T6" fmla="*/ 26 w 77"/>
                    <a:gd name="T7" fmla="*/ 32 h 149"/>
                    <a:gd name="T8" fmla="*/ 26 w 77"/>
                    <a:gd name="T9" fmla="*/ 44 h 149"/>
                    <a:gd name="T10" fmla="*/ 30 w 77"/>
                    <a:gd name="T11" fmla="*/ 58 h 149"/>
                    <a:gd name="T12" fmla="*/ 38 w 77"/>
                    <a:gd name="T13" fmla="*/ 66 h 149"/>
                    <a:gd name="T14" fmla="*/ 42 w 77"/>
                    <a:gd name="T15" fmla="*/ 78 h 149"/>
                    <a:gd name="T16" fmla="*/ 46 w 77"/>
                    <a:gd name="T17" fmla="*/ 92 h 149"/>
                    <a:gd name="T18" fmla="*/ 50 w 77"/>
                    <a:gd name="T19" fmla="*/ 102 h 149"/>
                    <a:gd name="T20" fmla="*/ 60 w 77"/>
                    <a:gd name="T21" fmla="*/ 110 h 149"/>
                    <a:gd name="T22" fmla="*/ 56 w 77"/>
                    <a:gd name="T23" fmla="*/ 110 h 149"/>
                    <a:gd name="T24" fmla="*/ 50 w 77"/>
                    <a:gd name="T25" fmla="*/ 100 h 149"/>
                    <a:gd name="T26" fmla="*/ 50 w 77"/>
                    <a:gd name="T27" fmla="*/ 88 h 149"/>
                    <a:gd name="T28" fmla="*/ 42 w 77"/>
                    <a:gd name="T29" fmla="*/ 78 h 149"/>
                    <a:gd name="T30" fmla="*/ 38 w 77"/>
                    <a:gd name="T31" fmla="*/ 70 h 149"/>
                    <a:gd name="T32" fmla="*/ 34 w 77"/>
                    <a:gd name="T33" fmla="*/ 62 h 149"/>
                    <a:gd name="T34" fmla="*/ 32 w 77"/>
                    <a:gd name="T35" fmla="*/ 48 h 149"/>
                    <a:gd name="T36" fmla="*/ 24 w 77"/>
                    <a:gd name="T37" fmla="*/ 36 h 149"/>
                    <a:gd name="T38" fmla="*/ 12 w 77"/>
                    <a:gd name="T39" fmla="*/ 26 h 149"/>
                    <a:gd name="T40" fmla="*/ 4 w 77"/>
                    <a:gd name="T41" fmla="*/ 22 h 149"/>
                    <a:gd name="T42" fmla="*/ 0 w 77"/>
                    <a:gd name="T43" fmla="*/ 14 h 149"/>
                    <a:gd name="T44" fmla="*/ 8 w 77"/>
                    <a:gd name="T45" fmla="*/ 10 h 149"/>
                    <a:gd name="T46" fmla="*/ 24 w 77"/>
                    <a:gd name="T47" fmla="*/ 36 h 149"/>
                    <a:gd name="T48" fmla="*/ 30 w 77"/>
                    <a:gd name="T49" fmla="*/ 48 h 149"/>
                    <a:gd name="T50" fmla="*/ 34 w 77"/>
                    <a:gd name="T51" fmla="*/ 56 h 149"/>
                    <a:gd name="T52" fmla="*/ 38 w 77"/>
                    <a:gd name="T53" fmla="*/ 70 h 149"/>
                    <a:gd name="T54" fmla="*/ 42 w 77"/>
                    <a:gd name="T55" fmla="*/ 82 h 149"/>
                    <a:gd name="T56" fmla="*/ 50 w 77"/>
                    <a:gd name="T57" fmla="*/ 100 h 149"/>
                    <a:gd name="T58" fmla="*/ 54 w 77"/>
                    <a:gd name="T59" fmla="*/ 108 h 149"/>
                    <a:gd name="T60" fmla="*/ 62 w 77"/>
                    <a:gd name="T61" fmla="*/ 114 h 149"/>
                    <a:gd name="T62" fmla="*/ 66 w 77"/>
                    <a:gd name="T63" fmla="*/ 122 h 149"/>
                    <a:gd name="T64" fmla="*/ 72 w 77"/>
                    <a:gd name="T65" fmla="*/ 134 h 149"/>
                    <a:gd name="T66" fmla="*/ 76 w 77"/>
                    <a:gd name="T67" fmla="*/ 148 h 149"/>
                    <a:gd name="T68" fmla="*/ 46 w 77"/>
                    <a:gd name="T69" fmla="*/ 140 h 149"/>
                    <a:gd name="T70" fmla="*/ 36 w 77"/>
                    <a:gd name="T71" fmla="*/ 126 h 149"/>
                    <a:gd name="T72" fmla="*/ 36 w 77"/>
                    <a:gd name="T73" fmla="*/ 114 h 149"/>
                    <a:gd name="T74" fmla="*/ 28 w 77"/>
                    <a:gd name="T75" fmla="*/ 104 h 149"/>
                    <a:gd name="T76" fmla="*/ 24 w 77"/>
                    <a:gd name="T77" fmla="*/ 96 h 149"/>
                    <a:gd name="T78" fmla="*/ 24 w 77"/>
                    <a:gd name="T79" fmla="*/ 82 h 149"/>
                    <a:gd name="T80" fmla="*/ 24 w 77"/>
                    <a:gd name="T81" fmla="*/ 70 h 149"/>
                    <a:gd name="T82" fmla="*/ 20 w 77"/>
                    <a:gd name="T83" fmla="*/ 56 h 149"/>
                    <a:gd name="T84" fmla="*/ 16 w 77"/>
                    <a:gd name="T85" fmla="*/ 48 h 149"/>
                    <a:gd name="T86" fmla="*/ 10 w 77"/>
                    <a:gd name="T87" fmla="*/ 54 h 149"/>
                    <a:gd name="T88" fmla="*/ 22 w 77"/>
                    <a:gd name="T89" fmla="*/ 62 h 149"/>
                    <a:gd name="T90" fmla="*/ 26 w 77"/>
                    <a:gd name="T91" fmla="*/ 72 h 149"/>
                    <a:gd name="T92" fmla="*/ 30 w 77"/>
                    <a:gd name="T93" fmla="*/ 88 h 149"/>
                    <a:gd name="T94" fmla="*/ 32 w 77"/>
                    <a:gd name="T95" fmla="*/ 102 h 149"/>
                    <a:gd name="T96" fmla="*/ 40 w 77"/>
                    <a:gd name="T97" fmla="*/ 106 h 149"/>
                    <a:gd name="T98" fmla="*/ 48 w 77"/>
                    <a:gd name="T99" fmla="*/ 110 h 149"/>
                    <a:gd name="T100" fmla="*/ 36 w 77"/>
                    <a:gd name="T101" fmla="*/ 106 h 149"/>
                    <a:gd name="T102" fmla="*/ 32 w 77"/>
                    <a:gd name="T103" fmla="*/ 94 h 149"/>
                    <a:gd name="T104" fmla="*/ 28 w 77"/>
                    <a:gd name="T105" fmla="*/ 84 h 149"/>
                    <a:gd name="T106" fmla="*/ 26 w 77"/>
                    <a:gd name="T107" fmla="*/ 70 h 149"/>
                    <a:gd name="T108" fmla="*/ 26 w 77"/>
                    <a:gd name="T109" fmla="*/ 58 h 149"/>
                    <a:gd name="T110" fmla="*/ 18 w 77"/>
                    <a:gd name="T111" fmla="*/ 52 h 149"/>
                    <a:gd name="T112" fmla="*/ 10 w 77"/>
                    <a:gd name="T113" fmla="*/ 48 h 149"/>
                    <a:gd name="T114" fmla="*/ 4 w 77"/>
                    <a:gd name="T115" fmla="*/ 40 h 149"/>
                    <a:gd name="T116" fmla="*/ 8 w 77"/>
                    <a:gd name="T117" fmla="*/ 40 h 149"/>
                    <a:gd name="T118" fmla="*/ 60 w 77"/>
                    <a:gd name="T119" fmla="*/ 142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p:spPr>
              <p:txBody>
                <a:bodyPr/>
                <a:lstStyle/>
                <a:p>
                  <a:endParaRPr lang="x-none">
                    <a:latin typeface="Kruti Dev 010" pitchFamily="2" charset="0"/>
                  </a:endParaRPr>
                </a:p>
              </p:txBody>
            </p:sp>
            <p:sp>
              <p:nvSpPr>
                <p:cNvPr id="7268" name="Freeform 110"/>
                <p:cNvSpPr>
                  <a:spLocks/>
                </p:cNvSpPr>
                <p:nvPr/>
              </p:nvSpPr>
              <p:spPr bwMode="auto">
                <a:xfrm>
                  <a:off x="4104" y="3306"/>
                  <a:ext cx="45" cy="39"/>
                </a:xfrm>
                <a:custGeom>
                  <a:avLst/>
                  <a:gdLst>
                    <a:gd name="T0" fmla="*/ 24 w 45"/>
                    <a:gd name="T1" fmla="*/ 25 h 39"/>
                    <a:gd name="T2" fmla="*/ 12 w 45"/>
                    <a:gd name="T3" fmla="*/ 34 h 39"/>
                    <a:gd name="T4" fmla="*/ 8 w 45"/>
                    <a:gd name="T5" fmla="*/ 34 h 39"/>
                    <a:gd name="T6" fmla="*/ 5 w 45"/>
                    <a:gd name="T7" fmla="*/ 34 h 39"/>
                    <a:gd name="T8" fmla="*/ 0 w 45"/>
                    <a:gd name="T9" fmla="*/ 34 h 39"/>
                    <a:gd name="T10" fmla="*/ 3 w 45"/>
                    <a:gd name="T11" fmla="*/ 34 h 39"/>
                    <a:gd name="T12" fmla="*/ 8 w 45"/>
                    <a:gd name="T13" fmla="*/ 34 h 39"/>
                    <a:gd name="T14" fmla="*/ 8 w 45"/>
                    <a:gd name="T15" fmla="*/ 25 h 39"/>
                    <a:gd name="T16" fmla="*/ 14 w 45"/>
                    <a:gd name="T17" fmla="*/ 25 h 39"/>
                    <a:gd name="T18" fmla="*/ 14 w 45"/>
                    <a:gd name="T19" fmla="*/ 17 h 39"/>
                    <a:gd name="T20" fmla="*/ 19 w 45"/>
                    <a:gd name="T21" fmla="*/ 17 h 39"/>
                    <a:gd name="T22" fmla="*/ 27 w 45"/>
                    <a:gd name="T23" fmla="*/ 4 h 39"/>
                    <a:gd name="T24" fmla="*/ 30 w 45"/>
                    <a:gd name="T25" fmla="*/ 4 h 39"/>
                    <a:gd name="T26" fmla="*/ 36 w 45"/>
                    <a:gd name="T27" fmla="*/ 4 h 39"/>
                    <a:gd name="T28" fmla="*/ 39 w 45"/>
                    <a:gd name="T29" fmla="*/ 0 h 39"/>
                    <a:gd name="T30" fmla="*/ 36 w 45"/>
                    <a:gd name="T31" fmla="*/ 0 h 39"/>
                    <a:gd name="T32" fmla="*/ 24 w 45"/>
                    <a:gd name="T33" fmla="*/ 21 h 39"/>
                    <a:gd name="T34" fmla="*/ 19 w 45"/>
                    <a:gd name="T35" fmla="*/ 25 h 39"/>
                    <a:gd name="T36" fmla="*/ 14 w 45"/>
                    <a:gd name="T37" fmla="*/ 34 h 39"/>
                    <a:gd name="T38" fmla="*/ 7 w 45"/>
                    <a:gd name="T39" fmla="*/ 38 h 39"/>
                    <a:gd name="T40" fmla="*/ 3 w 45"/>
                    <a:gd name="T41" fmla="*/ 38 h 39"/>
                    <a:gd name="T42" fmla="*/ 7 w 45"/>
                    <a:gd name="T43" fmla="*/ 38 h 39"/>
                    <a:gd name="T44" fmla="*/ 10 w 45"/>
                    <a:gd name="T45" fmla="*/ 38 h 39"/>
                    <a:gd name="T46" fmla="*/ 15 w 45"/>
                    <a:gd name="T47" fmla="*/ 38 h 39"/>
                    <a:gd name="T48" fmla="*/ 19 w 45"/>
                    <a:gd name="T49" fmla="*/ 38 h 39"/>
                    <a:gd name="T50" fmla="*/ 22 w 45"/>
                    <a:gd name="T51" fmla="*/ 30 h 39"/>
                    <a:gd name="T52" fmla="*/ 25 w 45"/>
                    <a:gd name="T53" fmla="*/ 30 h 39"/>
                    <a:gd name="T54" fmla="*/ 29 w 45"/>
                    <a:gd name="T55" fmla="*/ 30 h 39"/>
                    <a:gd name="T56" fmla="*/ 32 w 45"/>
                    <a:gd name="T57" fmla="*/ 30 h 39"/>
                    <a:gd name="T58" fmla="*/ 36 w 45"/>
                    <a:gd name="T59" fmla="*/ 25 h 39"/>
                    <a:gd name="T60" fmla="*/ 39 w 45"/>
                    <a:gd name="T61" fmla="*/ 25 h 39"/>
                    <a:gd name="T62" fmla="*/ 42 w 45"/>
                    <a:gd name="T63" fmla="*/ 25 h 39"/>
                    <a:gd name="T64" fmla="*/ 39 w 45"/>
                    <a:gd name="T65" fmla="*/ 25 h 39"/>
                    <a:gd name="T66" fmla="*/ 36 w 45"/>
                    <a:gd name="T67" fmla="*/ 25 h 39"/>
                    <a:gd name="T68" fmla="*/ 32 w 45"/>
                    <a:gd name="T69" fmla="*/ 34 h 39"/>
                    <a:gd name="T70" fmla="*/ 29 w 45"/>
                    <a:gd name="T71" fmla="*/ 34 h 39"/>
                    <a:gd name="T72" fmla="*/ 22 w 45"/>
                    <a:gd name="T73" fmla="*/ 34 h 39"/>
                    <a:gd name="T74" fmla="*/ 14 w 45"/>
                    <a:gd name="T75" fmla="*/ 34 h 39"/>
                    <a:gd name="T76" fmla="*/ 17 w 45"/>
                    <a:gd name="T77" fmla="*/ 34 h 39"/>
                    <a:gd name="T78" fmla="*/ 20 w 45"/>
                    <a:gd name="T79" fmla="*/ 25 h 39"/>
                    <a:gd name="T80" fmla="*/ 24 w 45"/>
                    <a:gd name="T81" fmla="*/ 25 h 39"/>
                    <a:gd name="T82" fmla="*/ 27 w 45"/>
                    <a:gd name="T83" fmla="*/ 25 h 39"/>
                    <a:gd name="T84" fmla="*/ 30 w 45"/>
                    <a:gd name="T85" fmla="*/ 25 h 39"/>
                    <a:gd name="T86" fmla="*/ 34 w 45"/>
                    <a:gd name="T87" fmla="*/ 25 h 39"/>
                    <a:gd name="T88" fmla="*/ 44 w 45"/>
                    <a:gd name="T89" fmla="*/ 13 h 39"/>
                    <a:gd name="T90" fmla="*/ 24 w 45"/>
                    <a:gd name="T91" fmla="*/ 25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7269" name="Freeform 111"/>
                <p:cNvSpPr>
                  <a:spLocks/>
                </p:cNvSpPr>
                <p:nvPr/>
              </p:nvSpPr>
              <p:spPr bwMode="auto">
                <a:xfrm>
                  <a:off x="4232" y="3040"/>
                  <a:ext cx="35" cy="25"/>
                </a:xfrm>
                <a:custGeom>
                  <a:avLst/>
                  <a:gdLst>
                    <a:gd name="T0" fmla="*/ 0 w 35"/>
                    <a:gd name="T1" fmla="*/ 24 h 25"/>
                    <a:gd name="T2" fmla="*/ 8 w 35"/>
                    <a:gd name="T3" fmla="*/ 16 h 25"/>
                    <a:gd name="T4" fmla="*/ 12 w 35"/>
                    <a:gd name="T5" fmla="*/ 16 h 25"/>
                    <a:gd name="T6" fmla="*/ 12 w 35"/>
                    <a:gd name="T7" fmla="*/ 20 h 25"/>
                    <a:gd name="T8" fmla="*/ 8 w 35"/>
                    <a:gd name="T9" fmla="*/ 20 h 25"/>
                    <a:gd name="T10" fmla="*/ 4 w 35"/>
                    <a:gd name="T11" fmla="*/ 20 h 25"/>
                    <a:gd name="T12" fmla="*/ 4 w 35"/>
                    <a:gd name="T13" fmla="*/ 16 h 25"/>
                    <a:gd name="T14" fmla="*/ 4 w 35"/>
                    <a:gd name="T15" fmla="*/ 12 h 25"/>
                    <a:gd name="T16" fmla="*/ 8 w 35"/>
                    <a:gd name="T17" fmla="*/ 12 h 25"/>
                    <a:gd name="T18" fmla="*/ 12 w 35"/>
                    <a:gd name="T19" fmla="*/ 8 h 25"/>
                    <a:gd name="T20" fmla="*/ 16 w 35"/>
                    <a:gd name="T21" fmla="*/ 8 h 25"/>
                    <a:gd name="T22" fmla="*/ 16 w 35"/>
                    <a:gd name="T23" fmla="*/ 12 h 25"/>
                    <a:gd name="T24" fmla="*/ 12 w 35"/>
                    <a:gd name="T25" fmla="*/ 16 h 25"/>
                    <a:gd name="T26" fmla="*/ 8 w 35"/>
                    <a:gd name="T27" fmla="*/ 16 h 25"/>
                    <a:gd name="T28" fmla="*/ 4 w 35"/>
                    <a:gd name="T29" fmla="*/ 16 h 25"/>
                    <a:gd name="T30" fmla="*/ 4 w 35"/>
                    <a:gd name="T31" fmla="*/ 20 h 25"/>
                    <a:gd name="T32" fmla="*/ 0 w 35"/>
                    <a:gd name="T33" fmla="*/ 20 h 25"/>
                    <a:gd name="T34" fmla="*/ 0 w 35"/>
                    <a:gd name="T35" fmla="*/ 16 h 25"/>
                    <a:gd name="T36" fmla="*/ 4 w 35"/>
                    <a:gd name="T37" fmla="*/ 12 h 25"/>
                    <a:gd name="T38" fmla="*/ 8 w 35"/>
                    <a:gd name="T39" fmla="*/ 12 h 25"/>
                    <a:gd name="T40" fmla="*/ 8 w 35"/>
                    <a:gd name="T41" fmla="*/ 16 h 25"/>
                    <a:gd name="T42" fmla="*/ 4 w 35"/>
                    <a:gd name="T43" fmla="*/ 16 h 25"/>
                    <a:gd name="T44" fmla="*/ 6 w 35"/>
                    <a:gd name="T45" fmla="*/ 12 h 25"/>
                    <a:gd name="T46" fmla="*/ 12 w 35"/>
                    <a:gd name="T47" fmla="*/ 12 h 25"/>
                    <a:gd name="T48" fmla="*/ 16 w 35"/>
                    <a:gd name="T49" fmla="*/ 12 h 25"/>
                    <a:gd name="T50" fmla="*/ 12 w 35"/>
                    <a:gd name="T51" fmla="*/ 16 h 25"/>
                    <a:gd name="T52" fmla="*/ 8 w 35"/>
                    <a:gd name="T53" fmla="*/ 20 h 25"/>
                    <a:gd name="T54" fmla="*/ 8 w 35"/>
                    <a:gd name="T55" fmla="*/ 16 h 25"/>
                    <a:gd name="T56" fmla="*/ 12 w 35"/>
                    <a:gd name="T57" fmla="*/ 12 h 25"/>
                    <a:gd name="T58" fmla="*/ 16 w 35"/>
                    <a:gd name="T59" fmla="*/ 8 h 25"/>
                    <a:gd name="T60" fmla="*/ 20 w 35"/>
                    <a:gd name="T61" fmla="*/ 8 h 25"/>
                    <a:gd name="T62" fmla="*/ 24 w 35"/>
                    <a:gd name="T63" fmla="*/ 8 h 25"/>
                    <a:gd name="T64" fmla="*/ 30 w 35"/>
                    <a:gd name="T65" fmla="*/ 8 h 25"/>
                    <a:gd name="T66" fmla="*/ 34 w 35"/>
                    <a:gd name="T67" fmla="*/ 8 h 25"/>
                    <a:gd name="T68" fmla="*/ 30 w 35"/>
                    <a:gd name="T69" fmla="*/ 8 h 25"/>
                    <a:gd name="T70" fmla="*/ 26 w 35"/>
                    <a:gd name="T71" fmla="*/ 12 h 25"/>
                    <a:gd name="T72" fmla="*/ 22 w 35"/>
                    <a:gd name="T73" fmla="*/ 12 h 25"/>
                    <a:gd name="T74" fmla="*/ 18 w 35"/>
                    <a:gd name="T75" fmla="*/ 12 h 25"/>
                    <a:gd name="T76" fmla="*/ 18 w 35"/>
                    <a:gd name="T77" fmla="*/ 16 h 25"/>
                    <a:gd name="T78" fmla="*/ 14 w 35"/>
                    <a:gd name="T79" fmla="*/ 16 h 25"/>
                    <a:gd name="T80" fmla="*/ 12 w 35"/>
                    <a:gd name="T81" fmla="*/ 12 h 25"/>
                    <a:gd name="T82" fmla="*/ 16 w 35"/>
                    <a:gd name="T83" fmla="*/ 12 h 25"/>
                    <a:gd name="T84" fmla="*/ 20 w 35"/>
                    <a:gd name="T85" fmla="*/ 8 h 25"/>
                    <a:gd name="T86" fmla="*/ 24 w 35"/>
                    <a:gd name="T87" fmla="*/ 8 h 25"/>
                    <a:gd name="T88" fmla="*/ 26 w 35"/>
                    <a:gd name="T89" fmla="*/ 4 h 25"/>
                    <a:gd name="T90" fmla="*/ 20 w 35"/>
                    <a:gd name="T91" fmla="*/ 8 h 25"/>
                    <a:gd name="T92" fmla="*/ 16 w 35"/>
                    <a:gd name="T93" fmla="*/ 8 h 25"/>
                    <a:gd name="T94" fmla="*/ 12 w 35"/>
                    <a:gd name="T95" fmla="*/ 8 h 25"/>
                    <a:gd name="T96" fmla="*/ 16 w 35"/>
                    <a:gd name="T97" fmla="*/ 8 h 25"/>
                    <a:gd name="T98" fmla="*/ 20 w 35"/>
                    <a:gd name="T99" fmla="*/ 6 h 25"/>
                    <a:gd name="T100" fmla="*/ 24 w 35"/>
                    <a:gd name="T101" fmla="*/ 0 h 25"/>
                    <a:gd name="T102" fmla="*/ 24 w 35"/>
                    <a:gd name="T103" fmla="*/ 4 h 25"/>
                    <a:gd name="T104" fmla="*/ 26 w 35"/>
                    <a:gd name="T105" fmla="*/ 0 h 25"/>
                    <a:gd name="T106" fmla="*/ 20 w 35"/>
                    <a:gd name="T107" fmla="*/ 6 h 25"/>
                    <a:gd name="T108" fmla="*/ 16 w 35"/>
                    <a:gd name="T109" fmla="*/ 8 h 25"/>
                    <a:gd name="T110" fmla="*/ 16 w 35"/>
                    <a:gd name="T111" fmla="*/ 12 h 25"/>
                    <a:gd name="T112" fmla="*/ 12 w 35"/>
                    <a:gd name="T113" fmla="*/ 16 h 25"/>
                    <a:gd name="T114" fmla="*/ 8 w 35"/>
                    <a:gd name="T115" fmla="*/ 16 h 25"/>
                    <a:gd name="T116" fmla="*/ 12 w 35"/>
                    <a:gd name="T117" fmla="*/ 16 h 25"/>
                    <a:gd name="T118" fmla="*/ 0 w 35"/>
                    <a:gd name="T119" fmla="*/ 24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7270" name="Freeform 112"/>
                <p:cNvSpPr>
                  <a:spLocks/>
                </p:cNvSpPr>
                <p:nvPr/>
              </p:nvSpPr>
              <p:spPr bwMode="auto">
                <a:xfrm>
                  <a:off x="4154" y="3030"/>
                  <a:ext cx="83" cy="49"/>
                </a:xfrm>
                <a:custGeom>
                  <a:avLst/>
                  <a:gdLst>
                    <a:gd name="T0" fmla="*/ 48 w 83"/>
                    <a:gd name="T1" fmla="*/ 30 h 49"/>
                    <a:gd name="T2" fmla="*/ 60 w 83"/>
                    <a:gd name="T3" fmla="*/ 26 h 49"/>
                    <a:gd name="T4" fmla="*/ 60 w 83"/>
                    <a:gd name="T5" fmla="*/ 30 h 49"/>
                    <a:gd name="T6" fmla="*/ 48 w 83"/>
                    <a:gd name="T7" fmla="*/ 30 h 49"/>
                    <a:gd name="T8" fmla="*/ 58 w 83"/>
                    <a:gd name="T9" fmla="*/ 22 h 49"/>
                    <a:gd name="T10" fmla="*/ 64 w 83"/>
                    <a:gd name="T11" fmla="*/ 22 h 49"/>
                    <a:gd name="T12" fmla="*/ 52 w 83"/>
                    <a:gd name="T13" fmla="*/ 30 h 49"/>
                    <a:gd name="T14" fmla="*/ 54 w 83"/>
                    <a:gd name="T15" fmla="*/ 22 h 49"/>
                    <a:gd name="T16" fmla="*/ 68 w 83"/>
                    <a:gd name="T17" fmla="*/ 18 h 49"/>
                    <a:gd name="T18" fmla="*/ 56 w 83"/>
                    <a:gd name="T19" fmla="*/ 26 h 49"/>
                    <a:gd name="T20" fmla="*/ 44 w 83"/>
                    <a:gd name="T21" fmla="*/ 22 h 49"/>
                    <a:gd name="T22" fmla="*/ 56 w 83"/>
                    <a:gd name="T23" fmla="*/ 14 h 49"/>
                    <a:gd name="T24" fmla="*/ 66 w 83"/>
                    <a:gd name="T25" fmla="*/ 10 h 49"/>
                    <a:gd name="T26" fmla="*/ 58 w 83"/>
                    <a:gd name="T27" fmla="*/ 20 h 49"/>
                    <a:gd name="T28" fmla="*/ 48 w 83"/>
                    <a:gd name="T29" fmla="*/ 12 h 49"/>
                    <a:gd name="T30" fmla="*/ 60 w 83"/>
                    <a:gd name="T31" fmla="*/ 0 h 49"/>
                    <a:gd name="T32" fmla="*/ 64 w 83"/>
                    <a:gd name="T33" fmla="*/ 8 h 49"/>
                    <a:gd name="T34" fmla="*/ 52 w 83"/>
                    <a:gd name="T35" fmla="*/ 14 h 49"/>
                    <a:gd name="T36" fmla="*/ 56 w 83"/>
                    <a:gd name="T37" fmla="*/ 14 h 49"/>
                    <a:gd name="T38" fmla="*/ 68 w 83"/>
                    <a:gd name="T39" fmla="*/ 10 h 49"/>
                    <a:gd name="T40" fmla="*/ 56 w 83"/>
                    <a:gd name="T41" fmla="*/ 18 h 49"/>
                    <a:gd name="T42" fmla="*/ 68 w 83"/>
                    <a:gd name="T43" fmla="*/ 18 h 49"/>
                    <a:gd name="T44" fmla="*/ 56 w 83"/>
                    <a:gd name="T45" fmla="*/ 24 h 49"/>
                    <a:gd name="T46" fmla="*/ 52 w 83"/>
                    <a:gd name="T47" fmla="*/ 28 h 49"/>
                    <a:gd name="T48" fmla="*/ 48 w 83"/>
                    <a:gd name="T49" fmla="*/ 30 h 49"/>
                    <a:gd name="T50" fmla="*/ 56 w 83"/>
                    <a:gd name="T51" fmla="*/ 34 h 49"/>
                    <a:gd name="T52" fmla="*/ 56 w 83"/>
                    <a:gd name="T53" fmla="*/ 38 h 49"/>
                    <a:gd name="T54" fmla="*/ 56 w 83"/>
                    <a:gd name="T55" fmla="*/ 38 h 49"/>
                    <a:gd name="T56" fmla="*/ 48 w 83"/>
                    <a:gd name="T57" fmla="*/ 40 h 49"/>
                    <a:gd name="T58" fmla="*/ 36 w 83"/>
                    <a:gd name="T59" fmla="*/ 40 h 49"/>
                    <a:gd name="T60" fmla="*/ 18 w 83"/>
                    <a:gd name="T61" fmla="*/ 40 h 49"/>
                    <a:gd name="T62" fmla="*/ 0 w 83"/>
                    <a:gd name="T63" fmla="*/ 44 h 49"/>
                    <a:gd name="T64" fmla="*/ 12 w 83"/>
                    <a:gd name="T65" fmla="*/ 44 h 49"/>
                    <a:gd name="T66" fmla="*/ 20 w 83"/>
                    <a:gd name="T67" fmla="*/ 44 h 49"/>
                    <a:gd name="T68" fmla="*/ 22 w 83"/>
                    <a:gd name="T69" fmla="*/ 46 h 49"/>
                    <a:gd name="T70" fmla="*/ 12 w 83"/>
                    <a:gd name="T71" fmla="*/ 48 h 49"/>
                    <a:gd name="T72" fmla="*/ 20 w 83"/>
                    <a:gd name="T73" fmla="*/ 44 h 49"/>
                    <a:gd name="T74" fmla="*/ 30 w 83"/>
                    <a:gd name="T75" fmla="*/ 36 h 49"/>
                    <a:gd name="T76" fmla="*/ 20 w 83"/>
                    <a:gd name="T77" fmla="*/ 38 h 49"/>
                    <a:gd name="T78" fmla="*/ 24 w 83"/>
                    <a:gd name="T79" fmla="*/ 30 h 49"/>
                    <a:gd name="T80" fmla="*/ 20 w 83"/>
                    <a:gd name="T81" fmla="*/ 38 h 49"/>
                    <a:gd name="T82" fmla="*/ 26 w 83"/>
                    <a:gd name="T83" fmla="*/ 38 h 49"/>
                    <a:gd name="T84" fmla="*/ 44 w 83"/>
                    <a:gd name="T85" fmla="*/ 36 h 49"/>
                    <a:gd name="T86" fmla="*/ 58 w 83"/>
                    <a:gd name="T87" fmla="*/ 34 h 49"/>
                    <a:gd name="T88" fmla="*/ 72 w 83"/>
                    <a:gd name="T89" fmla="*/ 34 h 49"/>
                    <a:gd name="T90" fmla="*/ 82 w 83"/>
                    <a:gd name="T91" fmla="*/ 30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p:spPr>
              <p:txBody>
                <a:bodyPr/>
                <a:lstStyle/>
                <a:p>
                  <a:endParaRPr lang="x-none">
                    <a:latin typeface="Kruti Dev 010" pitchFamily="2" charset="0"/>
                  </a:endParaRPr>
                </a:p>
              </p:txBody>
            </p:sp>
            <p:sp>
              <p:nvSpPr>
                <p:cNvPr id="7271" name="Freeform 113"/>
                <p:cNvSpPr>
                  <a:spLocks/>
                </p:cNvSpPr>
                <p:nvPr/>
              </p:nvSpPr>
              <p:spPr bwMode="auto">
                <a:xfrm>
                  <a:off x="1742" y="3364"/>
                  <a:ext cx="167" cy="113"/>
                </a:xfrm>
                <a:custGeom>
                  <a:avLst/>
                  <a:gdLst>
                    <a:gd name="T0" fmla="*/ 80 w 167"/>
                    <a:gd name="T1" fmla="*/ 4 h 113"/>
                    <a:gd name="T2" fmla="*/ 88 w 167"/>
                    <a:gd name="T3" fmla="*/ 6 h 113"/>
                    <a:gd name="T4" fmla="*/ 96 w 167"/>
                    <a:gd name="T5" fmla="*/ 4 h 113"/>
                    <a:gd name="T6" fmla="*/ 104 w 167"/>
                    <a:gd name="T7" fmla="*/ 4 h 113"/>
                    <a:gd name="T8" fmla="*/ 112 w 167"/>
                    <a:gd name="T9" fmla="*/ 6 h 113"/>
                    <a:gd name="T10" fmla="*/ 120 w 167"/>
                    <a:gd name="T11" fmla="*/ 8 h 113"/>
                    <a:gd name="T12" fmla="*/ 128 w 167"/>
                    <a:gd name="T13" fmla="*/ 8 h 113"/>
                    <a:gd name="T14" fmla="*/ 128 w 167"/>
                    <a:gd name="T15" fmla="*/ 6 h 113"/>
                    <a:gd name="T16" fmla="*/ 116 w 167"/>
                    <a:gd name="T17" fmla="*/ 6 h 113"/>
                    <a:gd name="T18" fmla="*/ 108 w 167"/>
                    <a:gd name="T19" fmla="*/ 4 h 113"/>
                    <a:gd name="T20" fmla="*/ 100 w 167"/>
                    <a:gd name="T21" fmla="*/ 2 h 113"/>
                    <a:gd name="T22" fmla="*/ 108 w 167"/>
                    <a:gd name="T23" fmla="*/ 0 h 113"/>
                    <a:gd name="T24" fmla="*/ 116 w 167"/>
                    <a:gd name="T25" fmla="*/ 0 h 113"/>
                    <a:gd name="T26" fmla="*/ 124 w 167"/>
                    <a:gd name="T27" fmla="*/ 2 h 113"/>
                    <a:gd name="T28" fmla="*/ 132 w 167"/>
                    <a:gd name="T29" fmla="*/ 2 h 113"/>
                    <a:gd name="T30" fmla="*/ 140 w 167"/>
                    <a:gd name="T31" fmla="*/ 4 h 113"/>
                    <a:gd name="T32" fmla="*/ 148 w 167"/>
                    <a:gd name="T33" fmla="*/ 2 h 113"/>
                    <a:gd name="T34" fmla="*/ 156 w 167"/>
                    <a:gd name="T35" fmla="*/ 4 h 113"/>
                    <a:gd name="T36" fmla="*/ 164 w 167"/>
                    <a:gd name="T37" fmla="*/ 6 h 113"/>
                    <a:gd name="T38" fmla="*/ 164 w 167"/>
                    <a:gd name="T39" fmla="*/ 14 h 113"/>
                    <a:gd name="T40" fmla="*/ 162 w 167"/>
                    <a:gd name="T41" fmla="*/ 22 h 113"/>
                    <a:gd name="T42" fmla="*/ 160 w 167"/>
                    <a:gd name="T43" fmla="*/ 32 h 113"/>
                    <a:gd name="T44" fmla="*/ 158 w 167"/>
                    <a:gd name="T45" fmla="*/ 44 h 113"/>
                    <a:gd name="T46" fmla="*/ 154 w 167"/>
                    <a:gd name="T47" fmla="*/ 54 h 113"/>
                    <a:gd name="T48" fmla="*/ 150 w 167"/>
                    <a:gd name="T49" fmla="*/ 62 h 113"/>
                    <a:gd name="T50" fmla="*/ 148 w 167"/>
                    <a:gd name="T51" fmla="*/ 70 h 113"/>
                    <a:gd name="T52" fmla="*/ 144 w 167"/>
                    <a:gd name="T53" fmla="*/ 78 h 113"/>
                    <a:gd name="T54" fmla="*/ 140 w 167"/>
                    <a:gd name="T55" fmla="*/ 88 h 113"/>
                    <a:gd name="T56" fmla="*/ 136 w 167"/>
                    <a:gd name="T57" fmla="*/ 96 h 113"/>
                    <a:gd name="T58" fmla="*/ 132 w 167"/>
                    <a:gd name="T59" fmla="*/ 104 h 113"/>
                    <a:gd name="T60" fmla="*/ 124 w 167"/>
                    <a:gd name="T61" fmla="*/ 110 h 113"/>
                    <a:gd name="T62" fmla="*/ 116 w 167"/>
                    <a:gd name="T63" fmla="*/ 110 h 113"/>
                    <a:gd name="T64" fmla="*/ 108 w 167"/>
                    <a:gd name="T65" fmla="*/ 112 h 113"/>
                    <a:gd name="T66" fmla="*/ 98 w 167"/>
                    <a:gd name="T67" fmla="*/ 112 h 113"/>
                    <a:gd name="T68" fmla="*/ 90 w 167"/>
                    <a:gd name="T69" fmla="*/ 112 h 113"/>
                    <a:gd name="T70" fmla="*/ 78 w 167"/>
                    <a:gd name="T71" fmla="*/ 110 h 113"/>
                    <a:gd name="T72" fmla="*/ 68 w 167"/>
                    <a:gd name="T73" fmla="*/ 110 h 113"/>
                    <a:gd name="T74" fmla="*/ 60 w 167"/>
                    <a:gd name="T75" fmla="*/ 110 h 113"/>
                    <a:gd name="T76" fmla="*/ 52 w 167"/>
                    <a:gd name="T77" fmla="*/ 110 h 113"/>
                    <a:gd name="T78" fmla="*/ 44 w 167"/>
                    <a:gd name="T79" fmla="*/ 108 h 113"/>
                    <a:gd name="T80" fmla="*/ 36 w 167"/>
                    <a:gd name="T81" fmla="*/ 108 h 113"/>
                    <a:gd name="T82" fmla="*/ 28 w 167"/>
                    <a:gd name="T83" fmla="*/ 108 h 113"/>
                    <a:gd name="T84" fmla="*/ 20 w 167"/>
                    <a:gd name="T85" fmla="*/ 108 h 113"/>
                    <a:gd name="T86" fmla="*/ 12 w 167"/>
                    <a:gd name="T87" fmla="*/ 108 h 113"/>
                    <a:gd name="T88" fmla="*/ 4 w 167"/>
                    <a:gd name="T89" fmla="*/ 106 h 113"/>
                    <a:gd name="T90" fmla="*/ 0 w 167"/>
                    <a:gd name="T91" fmla="*/ 98 h 113"/>
                    <a:gd name="T92" fmla="*/ 2 w 167"/>
                    <a:gd name="T93" fmla="*/ 90 h 113"/>
                    <a:gd name="T94" fmla="*/ 4 w 167"/>
                    <a:gd name="T95" fmla="*/ 78 h 113"/>
                    <a:gd name="T96" fmla="*/ 10 w 167"/>
                    <a:gd name="T97" fmla="*/ 70 h 113"/>
                    <a:gd name="T98" fmla="*/ 16 w 167"/>
                    <a:gd name="T99" fmla="*/ 64 h 113"/>
                    <a:gd name="T100" fmla="*/ 26 w 167"/>
                    <a:gd name="T101" fmla="*/ 58 h 113"/>
                    <a:gd name="T102" fmla="*/ 34 w 167"/>
                    <a:gd name="T103" fmla="*/ 54 h 113"/>
                    <a:gd name="T104" fmla="*/ 42 w 167"/>
                    <a:gd name="T105" fmla="*/ 46 h 113"/>
                    <a:gd name="T106" fmla="*/ 48 w 167"/>
                    <a:gd name="T107" fmla="*/ 38 h 113"/>
                    <a:gd name="T108" fmla="*/ 54 w 167"/>
                    <a:gd name="T109" fmla="*/ 32 h 113"/>
                    <a:gd name="T110" fmla="*/ 60 w 167"/>
                    <a:gd name="T111" fmla="*/ 24 h 113"/>
                    <a:gd name="T112" fmla="*/ 64 w 167"/>
                    <a:gd name="T113" fmla="*/ 16 h 113"/>
                    <a:gd name="T114" fmla="*/ 72 w 167"/>
                    <a:gd name="T115" fmla="*/ 10 h 113"/>
                    <a:gd name="T116" fmla="*/ 78 w 167"/>
                    <a:gd name="T117" fmla="*/ 4 h 113"/>
                    <a:gd name="T118" fmla="*/ 76 w 167"/>
                    <a:gd name="T119" fmla="*/ 2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7272" name="Freeform 114"/>
                <p:cNvSpPr>
                  <a:spLocks/>
                </p:cNvSpPr>
                <p:nvPr/>
              </p:nvSpPr>
              <p:spPr bwMode="auto">
                <a:xfrm>
                  <a:off x="1886" y="3222"/>
                  <a:ext cx="73" cy="21"/>
                </a:xfrm>
                <a:custGeom>
                  <a:avLst/>
                  <a:gdLst>
                    <a:gd name="T0" fmla="*/ 4 w 73"/>
                    <a:gd name="T1" fmla="*/ 16 h 21"/>
                    <a:gd name="T2" fmla="*/ 8 w 73"/>
                    <a:gd name="T3" fmla="*/ 16 h 21"/>
                    <a:gd name="T4" fmla="*/ 12 w 73"/>
                    <a:gd name="T5" fmla="*/ 16 h 21"/>
                    <a:gd name="T6" fmla="*/ 16 w 73"/>
                    <a:gd name="T7" fmla="*/ 18 h 21"/>
                    <a:gd name="T8" fmla="*/ 20 w 73"/>
                    <a:gd name="T9" fmla="*/ 18 h 21"/>
                    <a:gd name="T10" fmla="*/ 24 w 73"/>
                    <a:gd name="T11" fmla="*/ 20 h 21"/>
                    <a:gd name="T12" fmla="*/ 28 w 73"/>
                    <a:gd name="T13" fmla="*/ 20 h 21"/>
                    <a:gd name="T14" fmla="*/ 32 w 73"/>
                    <a:gd name="T15" fmla="*/ 20 h 21"/>
                    <a:gd name="T16" fmla="*/ 36 w 73"/>
                    <a:gd name="T17" fmla="*/ 20 h 21"/>
                    <a:gd name="T18" fmla="*/ 40 w 73"/>
                    <a:gd name="T19" fmla="*/ 20 h 21"/>
                    <a:gd name="T20" fmla="*/ 44 w 73"/>
                    <a:gd name="T21" fmla="*/ 20 h 21"/>
                    <a:gd name="T22" fmla="*/ 48 w 73"/>
                    <a:gd name="T23" fmla="*/ 18 h 21"/>
                    <a:gd name="T24" fmla="*/ 52 w 73"/>
                    <a:gd name="T25" fmla="*/ 18 h 21"/>
                    <a:gd name="T26" fmla="*/ 56 w 73"/>
                    <a:gd name="T27" fmla="*/ 18 h 21"/>
                    <a:gd name="T28" fmla="*/ 60 w 73"/>
                    <a:gd name="T29" fmla="*/ 18 h 21"/>
                    <a:gd name="T30" fmla="*/ 64 w 73"/>
                    <a:gd name="T31" fmla="*/ 18 h 21"/>
                    <a:gd name="T32" fmla="*/ 68 w 73"/>
                    <a:gd name="T33" fmla="*/ 18 h 21"/>
                    <a:gd name="T34" fmla="*/ 70 w 73"/>
                    <a:gd name="T35" fmla="*/ 14 h 21"/>
                    <a:gd name="T36" fmla="*/ 72 w 73"/>
                    <a:gd name="T37" fmla="*/ 10 h 21"/>
                    <a:gd name="T38" fmla="*/ 72 w 73"/>
                    <a:gd name="T39" fmla="*/ 6 h 21"/>
                    <a:gd name="T40" fmla="*/ 68 w 73"/>
                    <a:gd name="T41" fmla="*/ 6 h 21"/>
                    <a:gd name="T42" fmla="*/ 64 w 73"/>
                    <a:gd name="T43" fmla="*/ 4 h 21"/>
                    <a:gd name="T44" fmla="*/ 60 w 73"/>
                    <a:gd name="T45" fmla="*/ 4 h 21"/>
                    <a:gd name="T46" fmla="*/ 56 w 73"/>
                    <a:gd name="T47" fmla="*/ 2 h 21"/>
                    <a:gd name="T48" fmla="*/ 52 w 73"/>
                    <a:gd name="T49" fmla="*/ 2 h 21"/>
                    <a:gd name="T50" fmla="*/ 48 w 73"/>
                    <a:gd name="T51" fmla="*/ 0 h 21"/>
                    <a:gd name="T52" fmla="*/ 44 w 73"/>
                    <a:gd name="T53" fmla="*/ 0 h 21"/>
                    <a:gd name="T54" fmla="*/ 40 w 73"/>
                    <a:gd name="T55" fmla="*/ 0 h 21"/>
                    <a:gd name="T56" fmla="*/ 36 w 73"/>
                    <a:gd name="T57" fmla="*/ 0 h 21"/>
                    <a:gd name="T58" fmla="*/ 32 w 73"/>
                    <a:gd name="T59" fmla="*/ 0 h 21"/>
                    <a:gd name="T60" fmla="*/ 28 w 73"/>
                    <a:gd name="T61" fmla="*/ 0 h 21"/>
                    <a:gd name="T62" fmla="*/ 24 w 73"/>
                    <a:gd name="T63" fmla="*/ 0 h 21"/>
                    <a:gd name="T64" fmla="*/ 20 w 73"/>
                    <a:gd name="T65" fmla="*/ 0 h 21"/>
                    <a:gd name="T66" fmla="*/ 16 w 73"/>
                    <a:gd name="T67" fmla="*/ 0 h 21"/>
                    <a:gd name="T68" fmla="*/ 12 w 73"/>
                    <a:gd name="T69" fmla="*/ 0 h 21"/>
                    <a:gd name="T70" fmla="*/ 8 w 73"/>
                    <a:gd name="T71" fmla="*/ 0 h 21"/>
                    <a:gd name="T72" fmla="*/ 4 w 73"/>
                    <a:gd name="T73" fmla="*/ 2 h 21"/>
                    <a:gd name="T74" fmla="*/ 2 w 73"/>
                    <a:gd name="T75" fmla="*/ 6 h 21"/>
                    <a:gd name="T76" fmla="*/ 0 w 73"/>
                    <a:gd name="T77" fmla="*/ 10 h 21"/>
                    <a:gd name="T78" fmla="*/ 0 w 73"/>
                    <a:gd name="T79" fmla="*/ 14 h 21"/>
                    <a:gd name="T80" fmla="*/ 4 w 73"/>
                    <a:gd name="T81" fmla="*/ 16 h 21"/>
                    <a:gd name="T82" fmla="*/ 4 w 73"/>
                    <a:gd name="T83" fmla="*/ 16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7273" name="Freeform 115"/>
                <p:cNvSpPr>
                  <a:spLocks/>
                </p:cNvSpPr>
                <p:nvPr/>
              </p:nvSpPr>
              <p:spPr bwMode="auto">
                <a:xfrm>
                  <a:off x="1904" y="3196"/>
                  <a:ext cx="61" cy="15"/>
                </a:xfrm>
                <a:custGeom>
                  <a:avLst/>
                  <a:gdLst>
                    <a:gd name="T0" fmla="*/ 16 w 61"/>
                    <a:gd name="T1" fmla="*/ 8 h 15"/>
                    <a:gd name="T2" fmla="*/ 16 w 61"/>
                    <a:gd name="T3" fmla="*/ 10 h 15"/>
                    <a:gd name="T4" fmla="*/ 16 w 61"/>
                    <a:gd name="T5" fmla="*/ 12 h 15"/>
                    <a:gd name="T6" fmla="*/ 24 w 61"/>
                    <a:gd name="T7" fmla="*/ 12 h 15"/>
                    <a:gd name="T8" fmla="*/ 32 w 61"/>
                    <a:gd name="T9" fmla="*/ 12 h 15"/>
                    <a:gd name="T10" fmla="*/ 40 w 61"/>
                    <a:gd name="T11" fmla="*/ 10 h 15"/>
                    <a:gd name="T12" fmla="*/ 40 w 61"/>
                    <a:gd name="T13" fmla="*/ 10 h 15"/>
                    <a:gd name="T14" fmla="*/ 32 w 61"/>
                    <a:gd name="T15" fmla="*/ 10 h 15"/>
                    <a:gd name="T16" fmla="*/ 24 w 61"/>
                    <a:gd name="T17" fmla="*/ 8 h 15"/>
                    <a:gd name="T18" fmla="*/ 32 w 61"/>
                    <a:gd name="T19" fmla="*/ 8 h 15"/>
                    <a:gd name="T20" fmla="*/ 30 w 61"/>
                    <a:gd name="T21" fmla="*/ 2 h 15"/>
                    <a:gd name="T22" fmla="*/ 38 w 61"/>
                    <a:gd name="T23" fmla="*/ 2 h 15"/>
                    <a:gd name="T24" fmla="*/ 28 w 61"/>
                    <a:gd name="T25" fmla="*/ 4 h 15"/>
                    <a:gd name="T26" fmla="*/ 18 w 61"/>
                    <a:gd name="T27" fmla="*/ 4 h 15"/>
                    <a:gd name="T28" fmla="*/ 26 w 61"/>
                    <a:gd name="T29" fmla="*/ 6 h 15"/>
                    <a:gd name="T30" fmla="*/ 18 w 61"/>
                    <a:gd name="T31" fmla="*/ 6 h 15"/>
                    <a:gd name="T32" fmla="*/ 26 w 61"/>
                    <a:gd name="T33" fmla="*/ 8 h 15"/>
                    <a:gd name="T34" fmla="*/ 26 w 61"/>
                    <a:gd name="T35" fmla="*/ 10 h 15"/>
                    <a:gd name="T36" fmla="*/ 18 w 61"/>
                    <a:gd name="T37" fmla="*/ 12 h 15"/>
                    <a:gd name="T38" fmla="*/ 10 w 61"/>
                    <a:gd name="T39" fmla="*/ 12 h 15"/>
                    <a:gd name="T40" fmla="*/ 18 w 61"/>
                    <a:gd name="T41" fmla="*/ 8 h 15"/>
                    <a:gd name="T42" fmla="*/ 8 w 61"/>
                    <a:gd name="T43" fmla="*/ 8 h 15"/>
                    <a:gd name="T44" fmla="*/ 0 w 61"/>
                    <a:gd name="T45" fmla="*/ 8 h 15"/>
                    <a:gd name="T46" fmla="*/ 10 w 61"/>
                    <a:gd name="T47" fmla="*/ 8 h 15"/>
                    <a:gd name="T48" fmla="*/ 18 w 61"/>
                    <a:gd name="T49" fmla="*/ 10 h 15"/>
                    <a:gd name="T50" fmla="*/ 26 w 61"/>
                    <a:gd name="T51" fmla="*/ 10 h 15"/>
                    <a:gd name="T52" fmla="*/ 34 w 61"/>
                    <a:gd name="T53" fmla="*/ 12 h 15"/>
                    <a:gd name="T54" fmla="*/ 42 w 61"/>
                    <a:gd name="T55" fmla="*/ 14 h 15"/>
                    <a:gd name="T56" fmla="*/ 48 w 61"/>
                    <a:gd name="T57" fmla="*/ 10 h 15"/>
                    <a:gd name="T58" fmla="*/ 40 w 61"/>
                    <a:gd name="T59" fmla="*/ 10 h 15"/>
                    <a:gd name="T60" fmla="*/ 32 w 61"/>
                    <a:gd name="T61" fmla="*/ 8 h 15"/>
                    <a:gd name="T62" fmla="*/ 20 w 61"/>
                    <a:gd name="T63" fmla="*/ 6 h 15"/>
                    <a:gd name="T64" fmla="*/ 12 w 61"/>
                    <a:gd name="T65" fmla="*/ 4 h 15"/>
                    <a:gd name="T66" fmla="*/ 4 w 61"/>
                    <a:gd name="T67" fmla="*/ 4 h 15"/>
                    <a:gd name="T68" fmla="*/ 4 w 61"/>
                    <a:gd name="T69" fmla="*/ 8 h 15"/>
                    <a:gd name="T70" fmla="*/ 12 w 61"/>
                    <a:gd name="T71" fmla="*/ 8 h 15"/>
                    <a:gd name="T72" fmla="*/ 20 w 61"/>
                    <a:gd name="T73" fmla="*/ 8 h 15"/>
                    <a:gd name="T74" fmla="*/ 28 w 61"/>
                    <a:gd name="T75" fmla="*/ 8 h 15"/>
                    <a:gd name="T76" fmla="*/ 36 w 61"/>
                    <a:gd name="T77" fmla="*/ 8 h 15"/>
                    <a:gd name="T78" fmla="*/ 44 w 61"/>
                    <a:gd name="T79" fmla="*/ 6 h 15"/>
                    <a:gd name="T80" fmla="*/ 52 w 61"/>
                    <a:gd name="T81" fmla="*/ 6 h 15"/>
                    <a:gd name="T82" fmla="*/ 60 w 61"/>
                    <a:gd name="T83" fmla="*/ 6 h 15"/>
                    <a:gd name="T84" fmla="*/ 50 w 61"/>
                    <a:gd name="T85" fmla="*/ 8 h 15"/>
                    <a:gd name="T86" fmla="*/ 42 w 61"/>
                    <a:gd name="T87" fmla="*/ 8 h 15"/>
                    <a:gd name="T88" fmla="*/ 38 w 61"/>
                    <a:gd name="T89" fmla="*/ 2 h 15"/>
                    <a:gd name="T90" fmla="*/ 30 w 61"/>
                    <a:gd name="T91" fmla="*/ 2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7274" name="Freeform 116"/>
                <p:cNvSpPr>
                  <a:spLocks/>
                </p:cNvSpPr>
                <p:nvPr/>
              </p:nvSpPr>
              <p:spPr bwMode="auto">
                <a:xfrm>
                  <a:off x="1802" y="3254"/>
                  <a:ext cx="161" cy="73"/>
                </a:xfrm>
                <a:custGeom>
                  <a:avLst/>
                  <a:gdLst>
                    <a:gd name="T0" fmla="*/ 78 w 161"/>
                    <a:gd name="T1" fmla="*/ 4 h 73"/>
                    <a:gd name="T2" fmla="*/ 86 w 161"/>
                    <a:gd name="T3" fmla="*/ 6 h 73"/>
                    <a:gd name="T4" fmla="*/ 86 w 161"/>
                    <a:gd name="T5" fmla="*/ 4 h 73"/>
                    <a:gd name="T6" fmla="*/ 78 w 161"/>
                    <a:gd name="T7" fmla="*/ 4 h 73"/>
                    <a:gd name="T8" fmla="*/ 84 w 161"/>
                    <a:gd name="T9" fmla="*/ 0 h 73"/>
                    <a:gd name="T10" fmla="*/ 92 w 161"/>
                    <a:gd name="T11" fmla="*/ 2 h 73"/>
                    <a:gd name="T12" fmla="*/ 100 w 161"/>
                    <a:gd name="T13" fmla="*/ 0 h 73"/>
                    <a:gd name="T14" fmla="*/ 108 w 161"/>
                    <a:gd name="T15" fmla="*/ 0 h 73"/>
                    <a:gd name="T16" fmla="*/ 116 w 161"/>
                    <a:gd name="T17" fmla="*/ 0 h 73"/>
                    <a:gd name="T18" fmla="*/ 124 w 161"/>
                    <a:gd name="T19" fmla="*/ 0 h 73"/>
                    <a:gd name="T20" fmla="*/ 132 w 161"/>
                    <a:gd name="T21" fmla="*/ 2 h 73"/>
                    <a:gd name="T22" fmla="*/ 140 w 161"/>
                    <a:gd name="T23" fmla="*/ 2 h 73"/>
                    <a:gd name="T24" fmla="*/ 148 w 161"/>
                    <a:gd name="T25" fmla="*/ 0 h 73"/>
                    <a:gd name="T26" fmla="*/ 156 w 161"/>
                    <a:gd name="T27" fmla="*/ 2 h 73"/>
                    <a:gd name="T28" fmla="*/ 160 w 161"/>
                    <a:gd name="T29" fmla="*/ 6 h 73"/>
                    <a:gd name="T30" fmla="*/ 158 w 161"/>
                    <a:gd name="T31" fmla="*/ 14 h 73"/>
                    <a:gd name="T32" fmla="*/ 156 w 161"/>
                    <a:gd name="T33" fmla="*/ 22 h 73"/>
                    <a:gd name="T34" fmla="*/ 152 w 161"/>
                    <a:gd name="T35" fmla="*/ 30 h 73"/>
                    <a:gd name="T36" fmla="*/ 148 w 161"/>
                    <a:gd name="T37" fmla="*/ 38 h 73"/>
                    <a:gd name="T38" fmla="*/ 146 w 161"/>
                    <a:gd name="T39" fmla="*/ 48 h 73"/>
                    <a:gd name="T40" fmla="*/ 144 w 161"/>
                    <a:gd name="T41" fmla="*/ 56 h 73"/>
                    <a:gd name="T42" fmla="*/ 142 w 161"/>
                    <a:gd name="T43" fmla="*/ 64 h 73"/>
                    <a:gd name="T44" fmla="*/ 140 w 161"/>
                    <a:gd name="T45" fmla="*/ 72 h 73"/>
                    <a:gd name="T46" fmla="*/ 132 w 161"/>
                    <a:gd name="T47" fmla="*/ 70 h 73"/>
                    <a:gd name="T48" fmla="*/ 124 w 161"/>
                    <a:gd name="T49" fmla="*/ 70 h 73"/>
                    <a:gd name="T50" fmla="*/ 116 w 161"/>
                    <a:gd name="T51" fmla="*/ 70 h 73"/>
                    <a:gd name="T52" fmla="*/ 108 w 161"/>
                    <a:gd name="T53" fmla="*/ 70 h 73"/>
                    <a:gd name="T54" fmla="*/ 100 w 161"/>
                    <a:gd name="T55" fmla="*/ 72 h 73"/>
                    <a:gd name="T56" fmla="*/ 92 w 161"/>
                    <a:gd name="T57" fmla="*/ 72 h 73"/>
                    <a:gd name="T58" fmla="*/ 84 w 161"/>
                    <a:gd name="T59" fmla="*/ 72 h 73"/>
                    <a:gd name="T60" fmla="*/ 76 w 161"/>
                    <a:gd name="T61" fmla="*/ 72 h 73"/>
                    <a:gd name="T62" fmla="*/ 68 w 161"/>
                    <a:gd name="T63" fmla="*/ 72 h 73"/>
                    <a:gd name="T64" fmla="*/ 60 w 161"/>
                    <a:gd name="T65" fmla="*/ 72 h 73"/>
                    <a:gd name="T66" fmla="*/ 52 w 161"/>
                    <a:gd name="T67" fmla="*/ 72 h 73"/>
                    <a:gd name="T68" fmla="*/ 44 w 161"/>
                    <a:gd name="T69" fmla="*/ 72 h 73"/>
                    <a:gd name="T70" fmla="*/ 36 w 161"/>
                    <a:gd name="T71" fmla="*/ 72 h 73"/>
                    <a:gd name="T72" fmla="*/ 28 w 161"/>
                    <a:gd name="T73" fmla="*/ 70 h 73"/>
                    <a:gd name="T74" fmla="*/ 20 w 161"/>
                    <a:gd name="T75" fmla="*/ 70 h 73"/>
                    <a:gd name="T76" fmla="*/ 12 w 161"/>
                    <a:gd name="T77" fmla="*/ 70 h 73"/>
                    <a:gd name="T78" fmla="*/ 4 w 161"/>
                    <a:gd name="T79" fmla="*/ 70 h 73"/>
                    <a:gd name="T80" fmla="*/ 4 w 161"/>
                    <a:gd name="T81" fmla="*/ 66 h 73"/>
                    <a:gd name="T82" fmla="*/ 12 w 161"/>
                    <a:gd name="T83" fmla="*/ 64 h 73"/>
                    <a:gd name="T84" fmla="*/ 18 w 161"/>
                    <a:gd name="T85" fmla="*/ 58 h 73"/>
                    <a:gd name="T86" fmla="*/ 26 w 161"/>
                    <a:gd name="T87" fmla="*/ 52 h 73"/>
                    <a:gd name="T88" fmla="*/ 32 w 161"/>
                    <a:gd name="T89" fmla="*/ 46 h 73"/>
                    <a:gd name="T90" fmla="*/ 36 w 161"/>
                    <a:gd name="T91" fmla="*/ 40 h 73"/>
                    <a:gd name="T92" fmla="*/ 44 w 161"/>
                    <a:gd name="T93" fmla="*/ 34 h 73"/>
                    <a:gd name="T94" fmla="*/ 50 w 161"/>
                    <a:gd name="T95" fmla="*/ 28 h 73"/>
                    <a:gd name="T96" fmla="*/ 56 w 161"/>
                    <a:gd name="T97" fmla="*/ 22 h 73"/>
                    <a:gd name="T98" fmla="*/ 60 w 161"/>
                    <a:gd name="T99" fmla="*/ 16 h 73"/>
                    <a:gd name="T100" fmla="*/ 66 w 161"/>
                    <a:gd name="T101" fmla="*/ 12 h 73"/>
                    <a:gd name="T102" fmla="*/ 72 w 161"/>
                    <a:gd name="T103" fmla="*/ 8 h 73"/>
                    <a:gd name="T104" fmla="*/ 80 w 161"/>
                    <a:gd name="T105" fmla="*/ 4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7275" name="Freeform 117"/>
                <p:cNvSpPr>
                  <a:spLocks/>
                </p:cNvSpPr>
                <p:nvPr/>
              </p:nvSpPr>
              <p:spPr bwMode="auto">
                <a:xfrm>
                  <a:off x="1860" y="3260"/>
                  <a:ext cx="29" cy="61"/>
                </a:xfrm>
                <a:custGeom>
                  <a:avLst/>
                  <a:gdLst>
                    <a:gd name="T0" fmla="*/ 20 w 29"/>
                    <a:gd name="T1" fmla="*/ 2 h 61"/>
                    <a:gd name="T2" fmla="*/ 18 w 29"/>
                    <a:gd name="T3" fmla="*/ 6 h 61"/>
                    <a:gd name="T4" fmla="*/ 16 w 29"/>
                    <a:gd name="T5" fmla="*/ 10 h 61"/>
                    <a:gd name="T6" fmla="*/ 16 w 29"/>
                    <a:gd name="T7" fmla="*/ 14 h 61"/>
                    <a:gd name="T8" fmla="*/ 14 w 29"/>
                    <a:gd name="T9" fmla="*/ 18 h 61"/>
                    <a:gd name="T10" fmla="*/ 12 w 29"/>
                    <a:gd name="T11" fmla="*/ 22 h 61"/>
                    <a:gd name="T12" fmla="*/ 12 w 29"/>
                    <a:gd name="T13" fmla="*/ 26 h 61"/>
                    <a:gd name="T14" fmla="*/ 10 w 29"/>
                    <a:gd name="T15" fmla="*/ 30 h 61"/>
                    <a:gd name="T16" fmla="*/ 8 w 29"/>
                    <a:gd name="T17" fmla="*/ 34 h 61"/>
                    <a:gd name="T18" fmla="*/ 6 w 29"/>
                    <a:gd name="T19" fmla="*/ 38 h 61"/>
                    <a:gd name="T20" fmla="*/ 6 w 29"/>
                    <a:gd name="T21" fmla="*/ 42 h 61"/>
                    <a:gd name="T22" fmla="*/ 4 w 29"/>
                    <a:gd name="T23" fmla="*/ 46 h 61"/>
                    <a:gd name="T24" fmla="*/ 2 w 29"/>
                    <a:gd name="T25" fmla="*/ 50 h 61"/>
                    <a:gd name="T26" fmla="*/ 0 w 29"/>
                    <a:gd name="T27" fmla="*/ 54 h 61"/>
                    <a:gd name="T28" fmla="*/ 0 w 29"/>
                    <a:gd name="T29" fmla="*/ 58 h 61"/>
                    <a:gd name="T30" fmla="*/ 4 w 29"/>
                    <a:gd name="T31" fmla="*/ 60 h 61"/>
                    <a:gd name="T32" fmla="*/ 8 w 29"/>
                    <a:gd name="T33" fmla="*/ 60 h 61"/>
                    <a:gd name="T34" fmla="*/ 10 w 29"/>
                    <a:gd name="T35" fmla="*/ 56 h 61"/>
                    <a:gd name="T36" fmla="*/ 10 w 29"/>
                    <a:gd name="T37" fmla="*/ 52 h 61"/>
                    <a:gd name="T38" fmla="*/ 12 w 29"/>
                    <a:gd name="T39" fmla="*/ 48 h 61"/>
                    <a:gd name="T40" fmla="*/ 14 w 29"/>
                    <a:gd name="T41" fmla="*/ 44 h 61"/>
                    <a:gd name="T42" fmla="*/ 16 w 29"/>
                    <a:gd name="T43" fmla="*/ 40 h 61"/>
                    <a:gd name="T44" fmla="*/ 18 w 29"/>
                    <a:gd name="T45" fmla="*/ 36 h 61"/>
                    <a:gd name="T46" fmla="*/ 20 w 29"/>
                    <a:gd name="T47" fmla="*/ 32 h 61"/>
                    <a:gd name="T48" fmla="*/ 20 w 29"/>
                    <a:gd name="T49" fmla="*/ 28 h 61"/>
                    <a:gd name="T50" fmla="*/ 20 w 29"/>
                    <a:gd name="T51" fmla="*/ 24 h 61"/>
                    <a:gd name="T52" fmla="*/ 22 w 29"/>
                    <a:gd name="T53" fmla="*/ 20 h 61"/>
                    <a:gd name="T54" fmla="*/ 24 w 29"/>
                    <a:gd name="T55" fmla="*/ 16 h 61"/>
                    <a:gd name="T56" fmla="*/ 28 w 29"/>
                    <a:gd name="T57" fmla="*/ 14 h 61"/>
                    <a:gd name="T58" fmla="*/ 28 w 29"/>
                    <a:gd name="T59" fmla="*/ 10 h 61"/>
                    <a:gd name="T60" fmla="*/ 28 w 29"/>
                    <a:gd name="T61" fmla="*/ 6 h 61"/>
                    <a:gd name="T62" fmla="*/ 28 w 29"/>
                    <a:gd name="T63" fmla="*/ 2 h 61"/>
                    <a:gd name="T64" fmla="*/ 24 w 29"/>
                    <a:gd name="T65" fmla="*/ 2 h 61"/>
                    <a:gd name="T66" fmla="*/ 20 w 29"/>
                    <a:gd name="T67" fmla="*/ 0 h 61"/>
                    <a:gd name="T68" fmla="*/ 16 w 29"/>
                    <a:gd name="T69" fmla="*/ 0 h 61"/>
                    <a:gd name="T70" fmla="*/ 20 w 29"/>
                    <a:gd name="T71" fmla="*/ 2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7276" name="Freeform 118"/>
                <p:cNvSpPr>
                  <a:spLocks/>
                </p:cNvSpPr>
                <p:nvPr/>
              </p:nvSpPr>
              <p:spPr bwMode="auto">
                <a:xfrm>
                  <a:off x="1916" y="3262"/>
                  <a:ext cx="27" cy="59"/>
                </a:xfrm>
                <a:custGeom>
                  <a:avLst/>
                  <a:gdLst>
                    <a:gd name="T0" fmla="*/ 26 w 27"/>
                    <a:gd name="T1" fmla="*/ 2 h 59"/>
                    <a:gd name="T2" fmla="*/ 24 w 27"/>
                    <a:gd name="T3" fmla="*/ 6 h 59"/>
                    <a:gd name="T4" fmla="*/ 22 w 27"/>
                    <a:gd name="T5" fmla="*/ 10 h 59"/>
                    <a:gd name="T6" fmla="*/ 20 w 27"/>
                    <a:gd name="T7" fmla="*/ 14 h 59"/>
                    <a:gd name="T8" fmla="*/ 20 w 27"/>
                    <a:gd name="T9" fmla="*/ 18 h 59"/>
                    <a:gd name="T10" fmla="*/ 18 w 27"/>
                    <a:gd name="T11" fmla="*/ 22 h 59"/>
                    <a:gd name="T12" fmla="*/ 18 w 27"/>
                    <a:gd name="T13" fmla="*/ 26 h 59"/>
                    <a:gd name="T14" fmla="*/ 16 w 27"/>
                    <a:gd name="T15" fmla="*/ 30 h 59"/>
                    <a:gd name="T16" fmla="*/ 16 w 27"/>
                    <a:gd name="T17" fmla="*/ 34 h 59"/>
                    <a:gd name="T18" fmla="*/ 16 w 27"/>
                    <a:gd name="T19" fmla="*/ 38 h 59"/>
                    <a:gd name="T20" fmla="*/ 16 w 27"/>
                    <a:gd name="T21" fmla="*/ 42 h 59"/>
                    <a:gd name="T22" fmla="*/ 14 w 27"/>
                    <a:gd name="T23" fmla="*/ 46 h 59"/>
                    <a:gd name="T24" fmla="*/ 12 w 27"/>
                    <a:gd name="T25" fmla="*/ 50 h 59"/>
                    <a:gd name="T26" fmla="*/ 12 w 27"/>
                    <a:gd name="T27" fmla="*/ 54 h 59"/>
                    <a:gd name="T28" fmla="*/ 8 w 27"/>
                    <a:gd name="T29" fmla="*/ 56 h 59"/>
                    <a:gd name="T30" fmla="*/ 4 w 27"/>
                    <a:gd name="T31" fmla="*/ 58 h 59"/>
                    <a:gd name="T32" fmla="*/ 0 w 27"/>
                    <a:gd name="T33" fmla="*/ 58 h 59"/>
                    <a:gd name="T34" fmla="*/ 0 w 27"/>
                    <a:gd name="T35" fmla="*/ 54 h 59"/>
                    <a:gd name="T36" fmla="*/ 4 w 27"/>
                    <a:gd name="T37" fmla="*/ 52 h 59"/>
                    <a:gd name="T38" fmla="*/ 6 w 27"/>
                    <a:gd name="T39" fmla="*/ 48 h 59"/>
                    <a:gd name="T40" fmla="*/ 6 w 27"/>
                    <a:gd name="T41" fmla="*/ 44 h 59"/>
                    <a:gd name="T42" fmla="*/ 6 w 27"/>
                    <a:gd name="T43" fmla="*/ 40 h 59"/>
                    <a:gd name="T44" fmla="*/ 10 w 27"/>
                    <a:gd name="T45" fmla="*/ 36 h 59"/>
                    <a:gd name="T46" fmla="*/ 12 w 27"/>
                    <a:gd name="T47" fmla="*/ 32 h 59"/>
                    <a:gd name="T48" fmla="*/ 14 w 27"/>
                    <a:gd name="T49" fmla="*/ 28 h 59"/>
                    <a:gd name="T50" fmla="*/ 14 w 27"/>
                    <a:gd name="T51" fmla="*/ 24 h 59"/>
                    <a:gd name="T52" fmla="*/ 16 w 27"/>
                    <a:gd name="T53" fmla="*/ 20 h 59"/>
                    <a:gd name="T54" fmla="*/ 18 w 27"/>
                    <a:gd name="T55" fmla="*/ 16 h 59"/>
                    <a:gd name="T56" fmla="*/ 20 w 27"/>
                    <a:gd name="T57" fmla="*/ 12 h 59"/>
                    <a:gd name="T58" fmla="*/ 20 w 27"/>
                    <a:gd name="T59" fmla="*/ 8 h 59"/>
                    <a:gd name="T60" fmla="*/ 22 w 27"/>
                    <a:gd name="T61" fmla="*/ 4 h 59"/>
                    <a:gd name="T62" fmla="*/ 22 w 27"/>
                    <a:gd name="T63" fmla="*/ 0 h 59"/>
                    <a:gd name="T64" fmla="*/ 26 w 27"/>
                    <a:gd name="T65" fmla="*/ 0 h 59"/>
                    <a:gd name="T66" fmla="*/ 26 w 27"/>
                    <a:gd name="T67" fmla="*/ 2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7277" name="Freeform 119"/>
                <p:cNvSpPr>
                  <a:spLocks/>
                </p:cNvSpPr>
                <p:nvPr/>
              </p:nvSpPr>
              <p:spPr bwMode="auto">
                <a:xfrm>
                  <a:off x="1890" y="3264"/>
                  <a:ext cx="25" cy="61"/>
                </a:xfrm>
                <a:custGeom>
                  <a:avLst/>
                  <a:gdLst>
                    <a:gd name="T0" fmla="*/ 24 w 25"/>
                    <a:gd name="T1" fmla="*/ 0 h 61"/>
                    <a:gd name="T2" fmla="*/ 24 w 25"/>
                    <a:gd name="T3" fmla="*/ 4 h 61"/>
                    <a:gd name="T4" fmla="*/ 24 w 25"/>
                    <a:gd name="T5" fmla="*/ 8 h 61"/>
                    <a:gd name="T6" fmla="*/ 22 w 25"/>
                    <a:gd name="T7" fmla="*/ 12 h 61"/>
                    <a:gd name="T8" fmla="*/ 20 w 25"/>
                    <a:gd name="T9" fmla="*/ 16 h 61"/>
                    <a:gd name="T10" fmla="*/ 20 w 25"/>
                    <a:gd name="T11" fmla="*/ 20 h 61"/>
                    <a:gd name="T12" fmla="*/ 18 w 25"/>
                    <a:gd name="T13" fmla="*/ 24 h 61"/>
                    <a:gd name="T14" fmla="*/ 18 w 25"/>
                    <a:gd name="T15" fmla="*/ 28 h 61"/>
                    <a:gd name="T16" fmla="*/ 18 w 25"/>
                    <a:gd name="T17" fmla="*/ 32 h 61"/>
                    <a:gd name="T18" fmla="*/ 14 w 25"/>
                    <a:gd name="T19" fmla="*/ 36 h 61"/>
                    <a:gd name="T20" fmla="*/ 12 w 25"/>
                    <a:gd name="T21" fmla="*/ 40 h 61"/>
                    <a:gd name="T22" fmla="*/ 12 w 25"/>
                    <a:gd name="T23" fmla="*/ 44 h 61"/>
                    <a:gd name="T24" fmla="*/ 12 w 25"/>
                    <a:gd name="T25" fmla="*/ 48 h 61"/>
                    <a:gd name="T26" fmla="*/ 10 w 25"/>
                    <a:gd name="T27" fmla="*/ 52 h 61"/>
                    <a:gd name="T28" fmla="*/ 6 w 25"/>
                    <a:gd name="T29" fmla="*/ 54 h 61"/>
                    <a:gd name="T30" fmla="*/ 6 w 25"/>
                    <a:gd name="T31" fmla="*/ 58 h 61"/>
                    <a:gd name="T32" fmla="*/ 2 w 25"/>
                    <a:gd name="T33" fmla="*/ 60 h 61"/>
                    <a:gd name="T34" fmla="*/ 0 w 25"/>
                    <a:gd name="T35" fmla="*/ 56 h 61"/>
                    <a:gd name="T36" fmla="*/ 2 w 25"/>
                    <a:gd name="T37" fmla="*/ 52 h 61"/>
                    <a:gd name="T38" fmla="*/ 4 w 25"/>
                    <a:gd name="T39" fmla="*/ 48 h 61"/>
                    <a:gd name="T40" fmla="*/ 6 w 25"/>
                    <a:gd name="T41" fmla="*/ 44 h 61"/>
                    <a:gd name="T42" fmla="*/ 6 w 25"/>
                    <a:gd name="T43" fmla="*/ 40 h 61"/>
                    <a:gd name="T44" fmla="*/ 8 w 25"/>
                    <a:gd name="T45" fmla="*/ 36 h 61"/>
                    <a:gd name="T46" fmla="*/ 10 w 25"/>
                    <a:gd name="T47" fmla="*/ 32 h 61"/>
                    <a:gd name="T48" fmla="*/ 10 w 25"/>
                    <a:gd name="T49" fmla="*/ 28 h 61"/>
                    <a:gd name="T50" fmla="*/ 14 w 25"/>
                    <a:gd name="T51" fmla="*/ 24 h 61"/>
                    <a:gd name="T52" fmla="*/ 14 w 25"/>
                    <a:gd name="T53" fmla="*/ 20 h 61"/>
                    <a:gd name="T54" fmla="*/ 16 w 25"/>
                    <a:gd name="T55" fmla="*/ 16 h 61"/>
                    <a:gd name="T56" fmla="*/ 18 w 25"/>
                    <a:gd name="T57" fmla="*/ 12 h 61"/>
                    <a:gd name="T58" fmla="*/ 18 w 25"/>
                    <a:gd name="T59" fmla="*/ 8 h 61"/>
                    <a:gd name="T60" fmla="*/ 20 w 25"/>
                    <a:gd name="T61" fmla="*/ 4 h 61"/>
                    <a:gd name="T62" fmla="*/ 22 w 25"/>
                    <a:gd name="T63" fmla="*/ 0 h 61"/>
                    <a:gd name="T64" fmla="*/ 24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7278" name="Freeform 120"/>
                <p:cNvSpPr>
                  <a:spLocks/>
                </p:cNvSpPr>
                <p:nvPr/>
              </p:nvSpPr>
              <p:spPr bwMode="auto">
                <a:xfrm>
                  <a:off x="816" y="2884"/>
                  <a:ext cx="373" cy="287"/>
                </a:xfrm>
                <a:custGeom>
                  <a:avLst/>
                  <a:gdLst>
                    <a:gd name="T0" fmla="*/ 210 w 373"/>
                    <a:gd name="T1" fmla="*/ 10 h 287"/>
                    <a:gd name="T2" fmla="*/ 228 w 373"/>
                    <a:gd name="T3" fmla="*/ 14 h 287"/>
                    <a:gd name="T4" fmla="*/ 254 w 373"/>
                    <a:gd name="T5" fmla="*/ 22 h 287"/>
                    <a:gd name="T6" fmla="*/ 272 w 373"/>
                    <a:gd name="T7" fmla="*/ 32 h 287"/>
                    <a:gd name="T8" fmla="*/ 284 w 373"/>
                    <a:gd name="T9" fmla="*/ 48 h 287"/>
                    <a:gd name="T10" fmla="*/ 294 w 373"/>
                    <a:gd name="T11" fmla="*/ 62 h 287"/>
                    <a:gd name="T12" fmla="*/ 300 w 373"/>
                    <a:gd name="T13" fmla="*/ 80 h 287"/>
                    <a:gd name="T14" fmla="*/ 312 w 373"/>
                    <a:gd name="T15" fmla="*/ 94 h 287"/>
                    <a:gd name="T16" fmla="*/ 328 w 373"/>
                    <a:gd name="T17" fmla="*/ 106 h 287"/>
                    <a:gd name="T18" fmla="*/ 344 w 373"/>
                    <a:gd name="T19" fmla="*/ 120 h 287"/>
                    <a:gd name="T20" fmla="*/ 354 w 373"/>
                    <a:gd name="T21" fmla="*/ 136 h 287"/>
                    <a:gd name="T22" fmla="*/ 368 w 373"/>
                    <a:gd name="T23" fmla="*/ 148 h 287"/>
                    <a:gd name="T24" fmla="*/ 372 w 373"/>
                    <a:gd name="T25" fmla="*/ 162 h 287"/>
                    <a:gd name="T26" fmla="*/ 370 w 373"/>
                    <a:gd name="T27" fmla="*/ 178 h 287"/>
                    <a:gd name="T28" fmla="*/ 366 w 373"/>
                    <a:gd name="T29" fmla="*/ 194 h 287"/>
                    <a:gd name="T30" fmla="*/ 362 w 373"/>
                    <a:gd name="T31" fmla="*/ 210 h 287"/>
                    <a:gd name="T32" fmla="*/ 358 w 373"/>
                    <a:gd name="T33" fmla="*/ 226 h 287"/>
                    <a:gd name="T34" fmla="*/ 356 w 373"/>
                    <a:gd name="T35" fmla="*/ 242 h 287"/>
                    <a:gd name="T36" fmla="*/ 352 w 373"/>
                    <a:gd name="T37" fmla="*/ 258 h 287"/>
                    <a:gd name="T38" fmla="*/ 346 w 373"/>
                    <a:gd name="T39" fmla="*/ 274 h 287"/>
                    <a:gd name="T40" fmla="*/ 334 w 373"/>
                    <a:gd name="T41" fmla="*/ 286 h 287"/>
                    <a:gd name="T42" fmla="*/ 318 w 373"/>
                    <a:gd name="T43" fmla="*/ 282 h 287"/>
                    <a:gd name="T44" fmla="*/ 300 w 373"/>
                    <a:gd name="T45" fmla="*/ 278 h 287"/>
                    <a:gd name="T46" fmla="*/ 280 w 373"/>
                    <a:gd name="T47" fmla="*/ 268 h 287"/>
                    <a:gd name="T48" fmla="*/ 258 w 373"/>
                    <a:gd name="T49" fmla="*/ 246 h 287"/>
                    <a:gd name="T50" fmla="*/ 236 w 373"/>
                    <a:gd name="T51" fmla="*/ 230 h 287"/>
                    <a:gd name="T52" fmla="*/ 204 w 373"/>
                    <a:gd name="T53" fmla="*/ 216 h 287"/>
                    <a:gd name="T54" fmla="*/ 168 w 373"/>
                    <a:gd name="T55" fmla="*/ 206 h 287"/>
                    <a:gd name="T56" fmla="*/ 150 w 373"/>
                    <a:gd name="T57" fmla="*/ 202 h 287"/>
                    <a:gd name="T58" fmla="*/ 98 w 373"/>
                    <a:gd name="T59" fmla="*/ 190 h 287"/>
                    <a:gd name="T60" fmla="*/ 74 w 373"/>
                    <a:gd name="T61" fmla="*/ 184 h 287"/>
                    <a:gd name="T62" fmla="*/ 50 w 373"/>
                    <a:gd name="T63" fmla="*/ 168 h 287"/>
                    <a:gd name="T64" fmla="*/ 22 w 373"/>
                    <a:gd name="T65" fmla="*/ 148 h 287"/>
                    <a:gd name="T66" fmla="*/ 10 w 373"/>
                    <a:gd name="T67" fmla="*/ 128 h 287"/>
                    <a:gd name="T68" fmla="*/ 2 w 373"/>
                    <a:gd name="T69" fmla="*/ 100 h 287"/>
                    <a:gd name="T70" fmla="*/ 0 w 373"/>
                    <a:gd name="T71" fmla="*/ 80 h 287"/>
                    <a:gd name="T72" fmla="*/ 2 w 373"/>
                    <a:gd name="T73" fmla="*/ 56 h 287"/>
                    <a:gd name="T74" fmla="*/ 10 w 373"/>
                    <a:gd name="T75" fmla="*/ 38 h 287"/>
                    <a:gd name="T76" fmla="*/ 28 w 373"/>
                    <a:gd name="T77" fmla="*/ 30 h 287"/>
                    <a:gd name="T78" fmla="*/ 48 w 373"/>
                    <a:gd name="T79" fmla="*/ 30 h 287"/>
                    <a:gd name="T80" fmla="*/ 72 w 373"/>
                    <a:gd name="T81" fmla="*/ 32 h 287"/>
                    <a:gd name="T82" fmla="*/ 92 w 373"/>
                    <a:gd name="T83" fmla="*/ 32 h 287"/>
                    <a:gd name="T84" fmla="*/ 108 w 373"/>
                    <a:gd name="T85" fmla="*/ 28 h 287"/>
                    <a:gd name="T86" fmla="*/ 120 w 373"/>
                    <a:gd name="T87" fmla="*/ 16 h 287"/>
                    <a:gd name="T88" fmla="*/ 136 w 373"/>
                    <a:gd name="T89" fmla="*/ 4 h 287"/>
                    <a:gd name="T90" fmla="*/ 154 w 373"/>
                    <a:gd name="T91" fmla="*/ 2 h 287"/>
                    <a:gd name="T92" fmla="*/ 172 w 373"/>
                    <a:gd name="T93" fmla="*/ 2 h 287"/>
                    <a:gd name="T94" fmla="*/ 190 w 373"/>
                    <a:gd name="T95" fmla="*/ 4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7279" name="Freeform 121"/>
                <p:cNvSpPr>
                  <a:spLocks/>
                </p:cNvSpPr>
                <p:nvPr/>
              </p:nvSpPr>
              <p:spPr bwMode="auto">
                <a:xfrm>
                  <a:off x="1244" y="3064"/>
                  <a:ext cx="91" cy="133"/>
                </a:xfrm>
                <a:custGeom>
                  <a:avLst/>
                  <a:gdLst>
                    <a:gd name="T0" fmla="*/ 86 w 91"/>
                    <a:gd name="T1" fmla="*/ 128 h 133"/>
                    <a:gd name="T2" fmla="*/ 78 w 91"/>
                    <a:gd name="T3" fmla="*/ 130 h 133"/>
                    <a:gd name="T4" fmla="*/ 70 w 91"/>
                    <a:gd name="T5" fmla="*/ 132 h 133"/>
                    <a:gd name="T6" fmla="*/ 62 w 91"/>
                    <a:gd name="T7" fmla="*/ 132 h 133"/>
                    <a:gd name="T8" fmla="*/ 54 w 91"/>
                    <a:gd name="T9" fmla="*/ 132 h 133"/>
                    <a:gd name="T10" fmla="*/ 46 w 91"/>
                    <a:gd name="T11" fmla="*/ 130 h 133"/>
                    <a:gd name="T12" fmla="*/ 38 w 91"/>
                    <a:gd name="T13" fmla="*/ 130 h 133"/>
                    <a:gd name="T14" fmla="*/ 30 w 91"/>
                    <a:gd name="T15" fmla="*/ 130 h 133"/>
                    <a:gd name="T16" fmla="*/ 22 w 91"/>
                    <a:gd name="T17" fmla="*/ 130 h 133"/>
                    <a:gd name="T18" fmla="*/ 14 w 91"/>
                    <a:gd name="T19" fmla="*/ 128 h 133"/>
                    <a:gd name="T20" fmla="*/ 6 w 91"/>
                    <a:gd name="T21" fmla="*/ 128 h 133"/>
                    <a:gd name="T22" fmla="*/ 0 w 91"/>
                    <a:gd name="T23" fmla="*/ 124 h 133"/>
                    <a:gd name="T24" fmla="*/ 0 w 91"/>
                    <a:gd name="T25" fmla="*/ 116 h 133"/>
                    <a:gd name="T26" fmla="*/ 0 w 91"/>
                    <a:gd name="T27" fmla="*/ 108 h 133"/>
                    <a:gd name="T28" fmla="*/ 2 w 91"/>
                    <a:gd name="T29" fmla="*/ 100 h 133"/>
                    <a:gd name="T30" fmla="*/ 4 w 91"/>
                    <a:gd name="T31" fmla="*/ 92 h 133"/>
                    <a:gd name="T32" fmla="*/ 6 w 91"/>
                    <a:gd name="T33" fmla="*/ 84 h 133"/>
                    <a:gd name="T34" fmla="*/ 6 w 91"/>
                    <a:gd name="T35" fmla="*/ 76 h 133"/>
                    <a:gd name="T36" fmla="*/ 8 w 91"/>
                    <a:gd name="T37" fmla="*/ 68 h 133"/>
                    <a:gd name="T38" fmla="*/ 8 w 91"/>
                    <a:gd name="T39" fmla="*/ 60 h 133"/>
                    <a:gd name="T40" fmla="*/ 8 w 91"/>
                    <a:gd name="T41" fmla="*/ 52 h 133"/>
                    <a:gd name="T42" fmla="*/ 10 w 91"/>
                    <a:gd name="T43" fmla="*/ 44 h 133"/>
                    <a:gd name="T44" fmla="*/ 10 w 91"/>
                    <a:gd name="T45" fmla="*/ 36 h 133"/>
                    <a:gd name="T46" fmla="*/ 12 w 91"/>
                    <a:gd name="T47" fmla="*/ 28 h 133"/>
                    <a:gd name="T48" fmla="*/ 12 w 91"/>
                    <a:gd name="T49" fmla="*/ 20 h 133"/>
                    <a:gd name="T50" fmla="*/ 14 w 91"/>
                    <a:gd name="T51" fmla="*/ 12 h 133"/>
                    <a:gd name="T52" fmla="*/ 16 w 91"/>
                    <a:gd name="T53" fmla="*/ 4 h 133"/>
                    <a:gd name="T54" fmla="*/ 20 w 91"/>
                    <a:gd name="T55" fmla="*/ 0 h 133"/>
                    <a:gd name="T56" fmla="*/ 28 w 91"/>
                    <a:gd name="T57" fmla="*/ 2 h 133"/>
                    <a:gd name="T58" fmla="*/ 36 w 91"/>
                    <a:gd name="T59" fmla="*/ 6 h 133"/>
                    <a:gd name="T60" fmla="*/ 40 w 91"/>
                    <a:gd name="T61" fmla="*/ 14 h 133"/>
                    <a:gd name="T62" fmla="*/ 42 w 91"/>
                    <a:gd name="T63" fmla="*/ 22 h 133"/>
                    <a:gd name="T64" fmla="*/ 44 w 91"/>
                    <a:gd name="T65" fmla="*/ 30 h 133"/>
                    <a:gd name="T66" fmla="*/ 46 w 91"/>
                    <a:gd name="T67" fmla="*/ 38 h 133"/>
                    <a:gd name="T68" fmla="*/ 50 w 91"/>
                    <a:gd name="T69" fmla="*/ 46 h 133"/>
                    <a:gd name="T70" fmla="*/ 52 w 91"/>
                    <a:gd name="T71" fmla="*/ 54 h 133"/>
                    <a:gd name="T72" fmla="*/ 56 w 91"/>
                    <a:gd name="T73" fmla="*/ 62 h 133"/>
                    <a:gd name="T74" fmla="*/ 58 w 91"/>
                    <a:gd name="T75" fmla="*/ 70 h 133"/>
                    <a:gd name="T76" fmla="*/ 62 w 91"/>
                    <a:gd name="T77" fmla="*/ 78 h 133"/>
                    <a:gd name="T78" fmla="*/ 66 w 91"/>
                    <a:gd name="T79" fmla="*/ 86 h 133"/>
                    <a:gd name="T80" fmla="*/ 72 w 91"/>
                    <a:gd name="T81" fmla="*/ 94 h 133"/>
                    <a:gd name="T82" fmla="*/ 76 w 91"/>
                    <a:gd name="T83" fmla="*/ 102 h 133"/>
                    <a:gd name="T84" fmla="*/ 80 w 91"/>
                    <a:gd name="T85" fmla="*/ 110 h 133"/>
                    <a:gd name="T86" fmla="*/ 82 w 91"/>
                    <a:gd name="T87" fmla="*/ 118 h 133"/>
                    <a:gd name="T88" fmla="*/ 82 w 91"/>
                    <a:gd name="T89" fmla="*/ 126 h 133"/>
                    <a:gd name="T90" fmla="*/ 78 w 91"/>
                    <a:gd name="T91" fmla="*/ 132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7280" name="Freeform 122"/>
                <p:cNvSpPr>
                  <a:spLocks/>
                </p:cNvSpPr>
                <p:nvPr/>
              </p:nvSpPr>
              <p:spPr bwMode="auto">
                <a:xfrm>
                  <a:off x="1214" y="3084"/>
                  <a:ext cx="33" cy="113"/>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7281" name="Freeform 123"/>
                <p:cNvSpPr>
                  <a:spLocks/>
                </p:cNvSpPr>
                <p:nvPr/>
              </p:nvSpPr>
              <p:spPr bwMode="auto">
                <a:xfrm>
                  <a:off x="412" y="3890"/>
                  <a:ext cx="171" cy="103"/>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7282" name="Freeform 124"/>
                <p:cNvSpPr>
                  <a:spLocks/>
                </p:cNvSpPr>
                <p:nvPr/>
              </p:nvSpPr>
              <p:spPr bwMode="auto">
                <a:xfrm>
                  <a:off x="1848" y="3310"/>
                  <a:ext cx="21" cy="31"/>
                </a:xfrm>
                <a:custGeom>
                  <a:avLst/>
                  <a:gdLst>
                    <a:gd name="T0" fmla="*/ 18 w 21"/>
                    <a:gd name="T1" fmla="*/ 4 h 31"/>
                    <a:gd name="T2" fmla="*/ 16 w 21"/>
                    <a:gd name="T3" fmla="*/ 8 h 31"/>
                    <a:gd name="T4" fmla="*/ 16 w 21"/>
                    <a:gd name="T5" fmla="*/ 12 h 31"/>
                    <a:gd name="T6" fmla="*/ 12 w 21"/>
                    <a:gd name="T7" fmla="*/ 16 h 31"/>
                    <a:gd name="T8" fmla="*/ 12 w 21"/>
                    <a:gd name="T9" fmla="*/ 20 h 31"/>
                    <a:gd name="T10" fmla="*/ 14 w 21"/>
                    <a:gd name="T11" fmla="*/ 16 h 31"/>
                    <a:gd name="T12" fmla="*/ 16 w 21"/>
                    <a:gd name="T13" fmla="*/ 12 h 31"/>
                    <a:gd name="T14" fmla="*/ 16 w 21"/>
                    <a:gd name="T15" fmla="*/ 16 h 31"/>
                    <a:gd name="T16" fmla="*/ 14 w 21"/>
                    <a:gd name="T17" fmla="*/ 20 h 31"/>
                    <a:gd name="T18" fmla="*/ 16 w 21"/>
                    <a:gd name="T19" fmla="*/ 16 h 31"/>
                    <a:gd name="T20" fmla="*/ 16 w 21"/>
                    <a:gd name="T21" fmla="*/ 20 h 31"/>
                    <a:gd name="T22" fmla="*/ 18 w 21"/>
                    <a:gd name="T23" fmla="*/ 16 h 31"/>
                    <a:gd name="T24" fmla="*/ 14 w 21"/>
                    <a:gd name="T25" fmla="*/ 18 h 31"/>
                    <a:gd name="T26" fmla="*/ 12 w 21"/>
                    <a:gd name="T27" fmla="*/ 14 h 31"/>
                    <a:gd name="T28" fmla="*/ 8 w 21"/>
                    <a:gd name="T29" fmla="*/ 20 h 31"/>
                    <a:gd name="T30" fmla="*/ 6 w 21"/>
                    <a:gd name="T31" fmla="*/ 24 h 31"/>
                    <a:gd name="T32" fmla="*/ 2 w 21"/>
                    <a:gd name="T33" fmla="*/ 30 h 31"/>
                    <a:gd name="T34" fmla="*/ 2 w 21"/>
                    <a:gd name="T35" fmla="*/ 24 h 31"/>
                    <a:gd name="T36" fmla="*/ 4 w 21"/>
                    <a:gd name="T37" fmla="*/ 20 h 31"/>
                    <a:gd name="T38" fmla="*/ 6 w 21"/>
                    <a:gd name="T39" fmla="*/ 16 h 31"/>
                    <a:gd name="T40" fmla="*/ 4 w 21"/>
                    <a:gd name="T41" fmla="*/ 20 h 31"/>
                    <a:gd name="T42" fmla="*/ 4 w 21"/>
                    <a:gd name="T43" fmla="*/ 24 h 31"/>
                    <a:gd name="T44" fmla="*/ 6 w 21"/>
                    <a:gd name="T45" fmla="*/ 20 h 31"/>
                    <a:gd name="T46" fmla="*/ 8 w 21"/>
                    <a:gd name="T47" fmla="*/ 16 h 31"/>
                    <a:gd name="T48" fmla="*/ 12 w 21"/>
                    <a:gd name="T49" fmla="*/ 12 h 31"/>
                    <a:gd name="T50" fmla="*/ 14 w 21"/>
                    <a:gd name="T51" fmla="*/ 8 h 31"/>
                    <a:gd name="T52" fmla="*/ 12 w 21"/>
                    <a:gd name="T53" fmla="*/ 14 h 31"/>
                    <a:gd name="T54" fmla="*/ 10 w 21"/>
                    <a:gd name="T55" fmla="*/ 18 h 31"/>
                    <a:gd name="T56" fmla="*/ 10 w 21"/>
                    <a:gd name="T57" fmla="*/ 12 h 31"/>
                    <a:gd name="T58" fmla="*/ 12 w 21"/>
                    <a:gd name="T59" fmla="*/ 8 h 31"/>
                    <a:gd name="T60" fmla="*/ 10 w 21"/>
                    <a:gd name="T61" fmla="*/ 12 h 31"/>
                    <a:gd name="T62" fmla="*/ 8 w 21"/>
                    <a:gd name="T63" fmla="*/ 16 h 31"/>
                    <a:gd name="T64" fmla="*/ 6 w 21"/>
                    <a:gd name="T65" fmla="*/ 20 h 31"/>
                    <a:gd name="T66" fmla="*/ 6 w 21"/>
                    <a:gd name="T67" fmla="*/ 16 h 31"/>
                    <a:gd name="T68" fmla="*/ 6 w 21"/>
                    <a:gd name="T69" fmla="*/ 12 h 31"/>
                    <a:gd name="T70" fmla="*/ 10 w 21"/>
                    <a:gd name="T71" fmla="*/ 8 h 31"/>
                    <a:gd name="T72" fmla="*/ 10 w 21"/>
                    <a:gd name="T73" fmla="*/ 4 h 31"/>
                    <a:gd name="T74" fmla="*/ 10 w 21"/>
                    <a:gd name="T75" fmla="*/ 8 h 31"/>
                    <a:gd name="T76" fmla="*/ 8 w 21"/>
                    <a:gd name="T77" fmla="*/ 12 h 31"/>
                    <a:gd name="T78" fmla="*/ 6 w 21"/>
                    <a:gd name="T79" fmla="*/ 16 h 31"/>
                    <a:gd name="T80" fmla="*/ 6 w 21"/>
                    <a:gd name="T81" fmla="*/ 20 h 31"/>
                    <a:gd name="T82" fmla="*/ 10 w 21"/>
                    <a:gd name="T83" fmla="*/ 14 h 31"/>
                    <a:gd name="T84" fmla="*/ 12 w 21"/>
                    <a:gd name="T85" fmla="*/ 8 h 31"/>
                    <a:gd name="T86" fmla="*/ 16 w 21"/>
                    <a:gd name="T87" fmla="*/ 6 h 31"/>
                    <a:gd name="T88" fmla="*/ 16 w 21"/>
                    <a:gd name="T89" fmla="*/ 2 h 31"/>
                    <a:gd name="T90" fmla="*/ 20 w 21"/>
                    <a:gd name="T91" fmla="*/ 0 h 31"/>
                    <a:gd name="T92" fmla="*/ 20 w 21"/>
                    <a:gd name="T93" fmla="*/ 4 h 31"/>
                    <a:gd name="T94" fmla="*/ 20 w 21"/>
                    <a:gd name="T95" fmla="*/ 8 h 31"/>
                    <a:gd name="T96" fmla="*/ 18 w 21"/>
                    <a:gd name="T97" fmla="*/ 12 h 31"/>
                    <a:gd name="T98" fmla="*/ 16 w 21"/>
                    <a:gd name="T99" fmla="*/ 16 h 31"/>
                    <a:gd name="T100" fmla="*/ 14 w 21"/>
                    <a:gd name="T101" fmla="*/ 20 h 31"/>
                    <a:gd name="T102" fmla="*/ 12 w 21"/>
                    <a:gd name="T103" fmla="*/ 24 h 31"/>
                    <a:gd name="T104" fmla="*/ 10 w 21"/>
                    <a:gd name="T105" fmla="*/ 20 h 31"/>
                    <a:gd name="T106" fmla="*/ 10 w 21"/>
                    <a:gd name="T107" fmla="*/ 16 h 31"/>
                    <a:gd name="T108" fmla="*/ 12 w 21"/>
                    <a:gd name="T109" fmla="*/ 12 h 31"/>
                    <a:gd name="T110" fmla="*/ 12 w 21"/>
                    <a:gd name="T111" fmla="*/ 8 h 31"/>
                    <a:gd name="T112" fmla="*/ 8 w 21"/>
                    <a:gd name="T113" fmla="*/ 10 h 31"/>
                    <a:gd name="T114" fmla="*/ 6 w 21"/>
                    <a:gd name="T115" fmla="*/ 14 h 31"/>
                    <a:gd name="T116" fmla="*/ 4 w 21"/>
                    <a:gd name="T117" fmla="*/ 18 h 31"/>
                    <a:gd name="T118" fmla="*/ 2 w 21"/>
                    <a:gd name="T119" fmla="*/ 22 h 31"/>
                    <a:gd name="T120" fmla="*/ 0 w 21"/>
                    <a:gd name="T121" fmla="*/ 26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p:spPr>
              <p:txBody>
                <a:bodyPr/>
                <a:lstStyle/>
                <a:p>
                  <a:endParaRPr lang="x-none">
                    <a:latin typeface="Kruti Dev 010" pitchFamily="2" charset="0"/>
                  </a:endParaRPr>
                </a:p>
              </p:txBody>
            </p:sp>
            <p:sp>
              <p:nvSpPr>
                <p:cNvPr id="7283" name="Freeform 125"/>
                <p:cNvSpPr>
                  <a:spLocks/>
                </p:cNvSpPr>
                <p:nvPr/>
              </p:nvSpPr>
              <p:spPr bwMode="auto">
                <a:xfrm>
                  <a:off x="1822" y="3286"/>
                  <a:ext cx="23" cy="39"/>
                </a:xfrm>
                <a:custGeom>
                  <a:avLst/>
                  <a:gdLst>
                    <a:gd name="T0" fmla="*/ 20 w 23"/>
                    <a:gd name="T1" fmla="*/ 0 h 39"/>
                    <a:gd name="T2" fmla="*/ 20 w 23"/>
                    <a:gd name="T3" fmla="*/ 4 h 39"/>
                    <a:gd name="T4" fmla="*/ 20 w 23"/>
                    <a:gd name="T5" fmla="*/ 8 h 39"/>
                    <a:gd name="T6" fmla="*/ 18 w 23"/>
                    <a:gd name="T7" fmla="*/ 12 h 39"/>
                    <a:gd name="T8" fmla="*/ 16 w 23"/>
                    <a:gd name="T9" fmla="*/ 16 h 39"/>
                    <a:gd name="T10" fmla="*/ 14 w 23"/>
                    <a:gd name="T11" fmla="*/ 20 h 39"/>
                    <a:gd name="T12" fmla="*/ 12 w 23"/>
                    <a:gd name="T13" fmla="*/ 24 h 39"/>
                    <a:gd name="T14" fmla="*/ 10 w 23"/>
                    <a:gd name="T15" fmla="*/ 28 h 39"/>
                    <a:gd name="T16" fmla="*/ 10 w 23"/>
                    <a:gd name="T17" fmla="*/ 32 h 39"/>
                    <a:gd name="T18" fmla="*/ 8 w 23"/>
                    <a:gd name="T19" fmla="*/ 36 h 39"/>
                    <a:gd name="T20" fmla="*/ 4 w 23"/>
                    <a:gd name="T21" fmla="*/ 38 h 39"/>
                    <a:gd name="T22" fmla="*/ 2 w 23"/>
                    <a:gd name="T23" fmla="*/ 34 h 39"/>
                    <a:gd name="T24" fmla="*/ 0 w 23"/>
                    <a:gd name="T25" fmla="*/ 30 h 39"/>
                    <a:gd name="T26" fmla="*/ 0 w 23"/>
                    <a:gd name="T27" fmla="*/ 26 h 39"/>
                    <a:gd name="T28" fmla="*/ 4 w 23"/>
                    <a:gd name="T29" fmla="*/ 24 h 39"/>
                    <a:gd name="T30" fmla="*/ 8 w 23"/>
                    <a:gd name="T31" fmla="*/ 20 h 39"/>
                    <a:gd name="T32" fmla="*/ 12 w 23"/>
                    <a:gd name="T33" fmla="*/ 18 h 39"/>
                    <a:gd name="T34" fmla="*/ 12 w 23"/>
                    <a:gd name="T35" fmla="*/ 14 h 39"/>
                    <a:gd name="T36" fmla="*/ 12 w 23"/>
                    <a:gd name="T37" fmla="*/ 10 h 39"/>
                    <a:gd name="T38" fmla="*/ 12 w 23"/>
                    <a:gd name="T39" fmla="*/ 6 h 39"/>
                    <a:gd name="T40" fmla="*/ 12 w 23"/>
                    <a:gd name="T41" fmla="*/ 10 h 39"/>
                    <a:gd name="T42" fmla="*/ 12 w 23"/>
                    <a:gd name="T43" fmla="*/ 14 h 39"/>
                    <a:gd name="T44" fmla="*/ 10 w 23"/>
                    <a:gd name="T45" fmla="*/ 18 h 39"/>
                    <a:gd name="T46" fmla="*/ 8 w 23"/>
                    <a:gd name="T47" fmla="*/ 22 h 39"/>
                    <a:gd name="T48" fmla="*/ 8 w 23"/>
                    <a:gd name="T49" fmla="*/ 26 h 39"/>
                    <a:gd name="T50" fmla="*/ 8 w 23"/>
                    <a:gd name="T51" fmla="*/ 30 h 39"/>
                    <a:gd name="T52" fmla="*/ 8 w 23"/>
                    <a:gd name="T53" fmla="*/ 34 h 39"/>
                    <a:gd name="T54" fmla="*/ 4 w 23"/>
                    <a:gd name="T55" fmla="*/ 32 h 39"/>
                    <a:gd name="T56" fmla="*/ 6 w 23"/>
                    <a:gd name="T57" fmla="*/ 28 h 39"/>
                    <a:gd name="T58" fmla="*/ 10 w 23"/>
                    <a:gd name="T59" fmla="*/ 24 h 39"/>
                    <a:gd name="T60" fmla="*/ 14 w 23"/>
                    <a:gd name="T61" fmla="*/ 22 h 39"/>
                    <a:gd name="T62" fmla="*/ 16 w 23"/>
                    <a:gd name="T63" fmla="*/ 18 h 39"/>
                    <a:gd name="T64" fmla="*/ 20 w 23"/>
                    <a:gd name="T65" fmla="*/ 14 h 39"/>
                    <a:gd name="T66" fmla="*/ 22 w 23"/>
                    <a:gd name="T67" fmla="*/ 10 h 39"/>
                    <a:gd name="T68" fmla="*/ 18 w 23"/>
                    <a:gd name="T69" fmla="*/ 8 h 39"/>
                    <a:gd name="T70" fmla="*/ 18 w 23"/>
                    <a:gd name="T71" fmla="*/ 12 h 39"/>
                    <a:gd name="T72" fmla="*/ 16 w 23"/>
                    <a:gd name="T73" fmla="*/ 16 h 39"/>
                    <a:gd name="T74" fmla="*/ 14 w 23"/>
                    <a:gd name="T75" fmla="*/ 20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p:spPr>
              <p:txBody>
                <a:bodyPr/>
                <a:lstStyle/>
                <a:p>
                  <a:endParaRPr lang="x-none">
                    <a:latin typeface="Kruti Dev 010" pitchFamily="2" charset="0"/>
                  </a:endParaRPr>
                </a:p>
              </p:txBody>
            </p:sp>
            <p:grpSp>
              <p:nvGrpSpPr>
                <p:cNvPr id="7284" name="Group 126"/>
                <p:cNvGrpSpPr>
                  <a:grpSpLocks/>
                </p:cNvGrpSpPr>
                <p:nvPr/>
              </p:nvGrpSpPr>
              <p:grpSpPr bwMode="auto">
                <a:xfrm>
                  <a:off x="2372" y="3451"/>
                  <a:ext cx="295" cy="409"/>
                  <a:chOff x="2372" y="3451"/>
                  <a:chExt cx="295" cy="409"/>
                </a:xfrm>
              </p:grpSpPr>
              <p:sp>
                <p:nvSpPr>
                  <p:cNvPr id="7298" name="Rectangle 127"/>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p>
                    <a:endParaRPr lang="en-US">
                      <a:latin typeface="Kruti Dev 010" pitchFamily="2" charset="0"/>
                    </a:endParaRPr>
                  </a:p>
                </p:txBody>
              </p:sp>
              <p:sp>
                <p:nvSpPr>
                  <p:cNvPr id="7299" name="Rectangle 128"/>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latin typeface="Kruti Dev 010" pitchFamily="2" charset="0"/>
                    </a:endParaRPr>
                  </a:p>
                </p:txBody>
              </p:sp>
              <p:sp>
                <p:nvSpPr>
                  <p:cNvPr id="7300" name="Rectangle 129"/>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latin typeface="Kruti Dev 010" pitchFamily="2" charset="0"/>
                    </a:endParaRPr>
                  </a:p>
                </p:txBody>
              </p:sp>
              <p:sp>
                <p:nvSpPr>
                  <p:cNvPr id="7301" name="Oval 130"/>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p>
                    <a:endParaRPr lang="en-US">
                      <a:latin typeface="Kruti Dev 010" pitchFamily="2" charset="0"/>
                    </a:endParaRPr>
                  </a:p>
                </p:txBody>
              </p:sp>
              <p:sp>
                <p:nvSpPr>
                  <p:cNvPr id="7302" name="Rectangle 131"/>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latin typeface="Kruti Dev 010" pitchFamily="2" charset="0"/>
                    </a:endParaRPr>
                  </a:p>
                </p:txBody>
              </p:sp>
              <p:sp>
                <p:nvSpPr>
                  <p:cNvPr id="7303" name="Rectangle 132"/>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latin typeface="Kruti Dev 010" pitchFamily="2" charset="0"/>
                    </a:endParaRPr>
                  </a:p>
                </p:txBody>
              </p:sp>
              <p:sp>
                <p:nvSpPr>
                  <p:cNvPr id="7304" name="Rectangle 133"/>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p>
                    <a:endParaRPr lang="en-US">
                      <a:latin typeface="Kruti Dev 010" pitchFamily="2" charset="0"/>
                    </a:endParaRPr>
                  </a:p>
                </p:txBody>
              </p:sp>
            </p:grpSp>
            <p:sp>
              <p:nvSpPr>
                <p:cNvPr id="7285" name="Rectangle 134"/>
                <p:cNvSpPr>
                  <a:spLocks noChangeArrowheads="1"/>
                </p:cNvSpPr>
                <p:nvPr/>
              </p:nvSpPr>
              <p:spPr bwMode="auto">
                <a:xfrm>
                  <a:off x="671" y="1870"/>
                  <a:ext cx="196" cy="367"/>
                </a:xfrm>
                <a:prstGeom prst="rect">
                  <a:avLst/>
                </a:prstGeom>
                <a:noFill/>
                <a:ln w="12700">
                  <a:noFill/>
                  <a:miter lim="800000"/>
                  <a:headEnd/>
                  <a:tailEnd/>
                </a:ln>
              </p:spPr>
              <p:txBody>
                <a:bodyPr wrap="none" lIns="90487" tIns="44450" rIns="90487" bIns="44450">
                  <a:spAutoFit/>
                </a:bodyPr>
                <a:lstStyle/>
                <a:p>
                  <a:r>
                    <a:rPr lang="en-US" sz="3200" b="1">
                      <a:latin typeface="Kruti Dev 010" pitchFamily="2" charset="0"/>
                    </a:rPr>
                    <a:t>/</a:t>
                  </a:r>
                </a:p>
              </p:txBody>
            </p:sp>
            <p:sp>
              <p:nvSpPr>
                <p:cNvPr id="7286" name="Line 135"/>
                <p:cNvSpPr>
                  <a:spLocks noChangeShapeType="1"/>
                </p:cNvSpPr>
                <p:nvPr/>
              </p:nvSpPr>
              <p:spPr bwMode="auto">
                <a:xfrm>
                  <a:off x="103" y="3785"/>
                  <a:ext cx="1001"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87" name="Line 136"/>
                <p:cNvSpPr>
                  <a:spLocks noChangeShapeType="1"/>
                </p:cNvSpPr>
                <p:nvPr/>
              </p:nvSpPr>
              <p:spPr bwMode="auto">
                <a:xfrm>
                  <a:off x="4393" y="3859"/>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88" name="Rectangle 137"/>
                <p:cNvSpPr>
                  <a:spLocks noChangeArrowheads="1"/>
                </p:cNvSpPr>
                <p:nvPr/>
              </p:nvSpPr>
              <p:spPr bwMode="auto">
                <a:xfrm>
                  <a:off x="4673" y="4081"/>
                  <a:ext cx="886" cy="152"/>
                </a:xfrm>
                <a:prstGeom prst="rect">
                  <a:avLst/>
                </a:prstGeom>
                <a:noFill/>
                <a:ln w="12700">
                  <a:noFill/>
                  <a:miter lim="800000"/>
                  <a:headEnd/>
                  <a:tailEnd/>
                </a:ln>
              </p:spPr>
              <p:txBody>
                <a:bodyPr lIns="90487" tIns="44450" rIns="90487" bIns="44450">
                  <a:spAutoFit/>
                </a:bodyPr>
                <a:lstStyle/>
                <a:p>
                  <a:pPr>
                    <a:spcBef>
                      <a:spcPct val="50000"/>
                    </a:spcBef>
                  </a:pPr>
                  <a:r>
                    <a:rPr lang="en-US" sz="1000">
                      <a:latin typeface="Kruti Dev 010" pitchFamily="2" charset="0"/>
                    </a:rPr>
                    <a:t>©TBBBI</a:t>
                  </a:r>
                </a:p>
              </p:txBody>
            </p:sp>
            <p:sp>
              <p:nvSpPr>
                <p:cNvPr id="7289" name="Line 138"/>
                <p:cNvSpPr>
                  <a:spLocks noChangeShapeType="1"/>
                </p:cNvSpPr>
                <p:nvPr/>
              </p:nvSpPr>
              <p:spPr bwMode="auto">
                <a:xfrm>
                  <a:off x="3183" y="3675"/>
                  <a:ext cx="888"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290" name="Line 139"/>
                <p:cNvSpPr>
                  <a:spLocks noChangeShapeType="1"/>
                </p:cNvSpPr>
                <p:nvPr/>
              </p:nvSpPr>
              <p:spPr bwMode="auto">
                <a:xfrm>
                  <a:off x="3183" y="3835"/>
                  <a:ext cx="888"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291" name="Rectangle 140"/>
                <p:cNvSpPr>
                  <a:spLocks noChangeArrowheads="1"/>
                </p:cNvSpPr>
                <p:nvPr/>
              </p:nvSpPr>
              <p:spPr bwMode="auto">
                <a:xfrm>
                  <a:off x="3007" y="3524"/>
                  <a:ext cx="1288" cy="367"/>
                </a:xfrm>
                <a:prstGeom prst="rect">
                  <a:avLst/>
                </a:prstGeom>
                <a:noFill/>
                <a:ln w="12700">
                  <a:noFill/>
                  <a:miter lim="800000"/>
                  <a:headEnd/>
                  <a:tailEnd/>
                </a:ln>
              </p:spPr>
              <p:txBody>
                <a:bodyPr lIns="90487" tIns="44450" rIns="90487" bIns="44450">
                  <a:spAutoFit/>
                </a:bodyPr>
                <a:lstStyle/>
                <a:p>
                  <a:r>
                    <a:rPr lang="x-none" sz="1600">
                      <a:latin typeface="Kruti Dev 010" pitchFamily="2" charset="0"/>
                    </a:rPr>
                    <a:t>२</a:t>
                  </a:r>
                  <a:r>
                    <a:rPr lang="en-US" sz="1600" b="1">
                      <a:latin typeface="Kruti Dev 010" pitchFamily="2" charset="0"/>
                    </a:rPr>
                    <a:t> </a:t>
                  </a:r>
                  <a:endParaRPr lang="en-US" sz="1600" b="1" u="sng">
                    <a:latin typeface="Kruti Dev 010" pitchFamily="2" charset="0"/>
                  </a:endParaRPr>
                </a:p>
                <a:p>
                  <a:r>
                    <a:rPr lang="x-none" sz="1600">
                      <a:latin typeface="Kruti Dev 010" pitchFamily="2" charset="0"/>
                    </a:rPr>
                    <a:t>१</a:t>
                  </a:r>
                  <a:endParaRPr lang="en-US" sz="1600" b="1">
                    <a:latin typeface="Kruti Dev 010" pitchFamily="2" charset="0"/>
                  </a:endParaRPr>
                </a:p>
              </p:txBody>
            </p:sp>
            <p:sp>
              <p:nvSpPr>
                <p:cNvPr id="7292" name="Rectangle 141"/>
                <p:cNvSpPr>
                  <a:spLocks noChangeArrowheads="1"/>
                </p:cNvSpPr>
                <p:nvPr/>
              </p:nvSpPr>
              <p:spPr bwMode="auto">
                <a:xfrm>
                  <a:off x="66" y="3793"/>
                  <a:ext cx="349" cy="289"/>
                </a:xfrm>
                <a:prstGeom prst="rect">
                  <a:avLst/>
                </a:prstGeom>
                <a:noFill/>
                <a:ln w="12700">
                  <a:noFill/>
                  <a:miter lim="800000"/>
                  <a:headEnd/>
                  <a:tailEnd/>
                </a:ln>
              </p:spPr>
              <p:txBody>
                <a:bodyPr lIns="90487" tIns="44450" rIns="90487" bIns="44450">
                  <a:spAutoFit/>
                </a:bodyPr>
                <a:lstStyle/>
                <a:p>
                  <a:pPr>
                    <a:spcBef>
                      <a:spcPct val="50000"/>
                    </a:spcBef>
                  </a:pPr>
                  <a:endParaRPr lang="en-US" sz="2400">
                    <a:latin typeface="Kruti Dev 010" pitchFamily="2" charset="0"/>
                  </a:endParaRPr>
                </a:p>
              </p:txBody>
            </p:sp>
            <p:sp>
              <p:nvSpPr>
                <p:cNvPr id="7293" name="Rectangle 142"/>
                <p:cNvSpPr>
                  <a:spLocks noChangeArrowheads="1"/>
                </p:cNvSpPr>
                <p:nvPr/>
              </p:nvSpPr>
              <p:spPr bwMode="auto">
                <a:xfrm>
                  <a:off x="2832" y="1000"/>
                  <a:ext cx="496" cy="144"/>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7294" name="Rectangle 143"/>
                <p:cNvSpPr>
                  <a:spLocks noChangeArrowheads="1"/>
                </p:cNvSpPr>
                <p:nvPr/>
              </p:nvSpPr>
              <p:spPr bwMode="auto">
                <a:xfrm>
                  <a:off x="4549" y="795"/>
                  <a:ext cx="400" cy="202"/>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7295" name="Line 144"/>
                <p:cNvSpPr>
                  <a:spLocks noChangeShapeType="1"/>
                </p:cNvSpPr>
                <p:nvPr/>
              </p:nvSpPr>
              <p:spPr bwMode="auto">
                <a:xfrm>
                  <a:off x="2169" y="329"/>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96" name="Text Box 145"/>
                <p:cNvSpPr txBox="1">
                  <a:spLocks noChangeArrowheads="1"/>
                </p:cNvSpPr>
                <p:nvPr/>
              </p:nvSpPr>
              <p:spPr bwMode="auto">
                <a:xfrm>
                  <a:off x="5104" y="3792"/>
                  <a:ext cx="600" cy="250"/>
                </a:xfrm>
                <a:prstGeom prst="rect">
                  <a:avLst/>
                </a:prstGeom>
                <a:noFill/>
                <a:ln w="12700">
                  <a:noFill/>
                  <a:miter lim="800000"/>
                  <a:headEnd/>
                  <a:tailEnd/>
                </a:ln>
              </p:spPr>
              <p:txBody>
                <a:bodyPr>
                  <a:spAutoFit/>
                </a:bodyPr>
                <a:lstStyle/>
                <a:p>
                  <a:pPr>
                    <a:spcBef>
                      <a:spcPct val="50000"/>
                    </a:spcBef>
                  </a:pPr>
                  <a:endParaRPr lang="en-US" sz="2000" b="1">
                    <a:solidFill>
                      <a:srgbClr val="5B5B5B"/>
                    </a:solidFill>
                    <a:latin typeface="Kruti Dev 010" pitchFamily="2" charset="0"/>
                  </a:endParaRPr>
                </a:p>
              </p:txBody>
            </p:sp>
            <p:sp>
              <p:nvSpPr>
                <p:cNvPr id="7297" name="Text Box 146"/>
                <p:cNvSpPr txBox="1">
                  <a:spLocks noChangeArrowheads="1"/>
                </p:cNvSpPr>
                <p:nvPr/>
              </p:nvSpPr>
              <p:spPr bwMode="auto">
                <a:xfrm>
                  <a:off x="5177" y="3919"/>
                  <a:ext cx="583" cy="192"/>
                </a:xfrm>
                <a:prstGeom prst="rect">
                  <a:avLst/>
                </a:prstGeom>
                <a:noFill/>
                <a:ln w="12700">
                  <a:noFill/>
                  <a:miter lim="800000"/>
                  <a:headEnd/>
                  <a:tailEnd/>
                </a:ln>
              </p:spPr>
              <p:txBody>
                <a:bodyPr>
                  <a:spAutoFit/>
                </a:bodyPr>
                <a:lstStyle/>
                <a:p>
                  <a:pPr>
                    <a:spcBef>
                      <a:spcPct val="50000"/>
                    </a:spcBef>
                  </a:pPr>
                  <a:r>
                    <a:rPr lang="en-US" sz="1400" b="1">
                      <a:latin typeface="Kruti Dev 010" pitchFamily="2" charset="0"/>
                    </a:rPr>
                    <a:t>06-06</a:t>
                  </a:r>
                </a:p>
              </p:txBody>
            </p:sp>
          </p:grpSp>
          <p:sp>
            <p:nvSpPr>
              <p:cNvPr id="7174" name="Rectangle 151"/>
              <p:cNvSpPr>
                <a:spLocks noChangeArrowheads="1"/>
              </p:cNvSpPr>
              <p:nvPr/>
            </p:nvSpPr>
            <p:spPr bwMode="auto">
              <a:xfrm>
                <a:off x="6940550" y="6289675"/>
                <a:ext cx="2203450" cy="644525"/>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7175" name="Text Box 152"/>
              <p:cNvSpPr txBox="1">
                <a:spLocks noChangeArrowheads="1"/>
              </p:cNvSpPr>
              <p:nvPr/>
            </p:nvSpPr>
            <p:spPr bwMode="auto">
              <a:xfrm>
                <a:off x="155575" y="6437313"/>
                <a:ext cx="788998" cy="246221"/>
              </a:xfrm>
              <a:prstGeom prst="rect">
                <a:avLst/>
              </a:prstGeom>
              <a:noFill/>
              <a:ln w="12700">
                <a:noFill/>
                <a:miter lim="800000"/>
                <a:headEnd/>
                <a:tailEnd/>
              </a:ln>
            </p:spPr>
            <p:txBody>
              <a:bodyPr wrap="none" anchor="ctr">
                <a:spAutoFit/>
              </a:bodyPr>
              <a:lstStyle/>
              <a:p>
                <a:pPr algn="ctr">
                  <a:spcBef>
                    <a:spcPct val="50000"/>
                  </a:spcBef>
                </a:pPr>
                <a:r>
                  <a:rPr lang="en-US" sz="1000" b="1">
                    <a:solidFill>
                      <a:srgbClr val="FFFFFF"/>
                    </a:solidFill>
                    <a:latin typeface="Kruti Dev 010" pitchFamily="2" charset="0"/>
                  </a:rPr>
                  <a:t>©2006 TBBMI</a:t>
                </a:r>
              </a:p>
            </p:txBody>
          </p:sp>
          <p:sp>
            <p:nvSpPr>
              <p:cNvPr id="7176" name="Text Box 153"/>
              <p:cNvSpPr txBox="1">
                <a:spLocks noChangeArrowheads="1"/>
              </p:cNvSpPr>
              <p:nvPr/>
            </p:nvSpPr>
            <p:spPr bwMode="auto">
              <a:xfrm>
                <a:off x="8066088" y="6438900"/>
                <a:ext cx="320921" cy="246221"/>
              </a:xfrm>
              <a:prstGeom prst="rect">
                <a:avLst/>
              </a:prstGeom>
              <a:noFill/>
              <a:ln w="12700">
                <a:noFill/>
                <a:miter lim="800000"/>
                <a:headEnd/>
                <a:tailEnd/>
              </a:ln>
            </p:spPr>
            <p:txBody>
              <a:bodyPr wrap="none" anchor="ctr">
                <a:spAutoFit/>
              </a:bodyPr>
              <a:lstStyle/>
              <a:p>
                <a:pPr algn="ctr">
                  <a:spcBef>
                    <a:spcPct val="50000"/>
                  </a:spcBef>
                </a:pPr>
                <a:r>
                  <a:rPr lang="en-US" sz="1000" b="1">
                    <a:solidFill>
                      <a:srgbClr val="FFFFFF"/>
                    </a:solidFill>
                    <a:latin typeface="Kruti Dev 010" pitchFamily="2" charset="0"/>
                  </a:rPr>
                  <a:t>06-</a:t>
                </a:r>
              </a:p>
            </p:txBody>
          </p:sp>
          <p:sp>
            <p:nvSpPr>
              <p:cNvPr id="7177" name="Text Box 160"/>
              <p:cNvSpPr txBox="1">
                <a:spLocks noChangeArrowheads="1"/>
              </p:cNvSpPr>
              <p:nvPr/>
            </p:nvSpPr>
            <p:spPr bwMode="auto">
              <a:xfrm>
                <a:off x="479425" y="6411913"/>
                <a:ext cx="728083" cy="230832"/>
              </a:xfrm>
              <a:prstGeom prst="rect">
                <a:avLst/>
              </a:prstGeom>
              <a:noFill/>
              <a:ln w="12700">
                <a:noFill/>
                <a:miter lim="800000"/>
                <a:headEnd/>
                <a:tailEnd/>
              </a:ln>
            </p:spPr>
            <p:txBody>
              <a:bodyPr wrap="none" anchor="ctr">
                <a:spAutoFit/>
              </a:bodyPr>
              <a:lstStyle/>
              <a:p>
                <a:pPr algn="ctr">
                  <a:spcBef>
                    <a:spcPct val="50000"/>
                  </a:spcBef>
                </a:pPr>
                <a:r>
                  <a:rPr lang="en-US" sz="900" b="1">
                    <a:latin typeface="Kruti Dev 010" pitchFamily="2" charset="0"/>
                  </a:rPr>
                  <a:t>©2006 TBBMI</a:t>
                </a:r>
              </a:p>
            </p:txBody>
          </p:sp>
          <p:sp>
            <p:nvSpPr>
              <p:cNvPr id="172193" name="Rectangle 161"/>
              <p:cNvSpPr>
                <a:spLocks noChangeArrowheads="1"/>
              </p:cNvSpPr>
              <p:nvPr/>
            </p:nvSpPr>
            <p:spPr bwMode="auto">
              <a:xfrm>
                <a:off x="7534275" y="6440486"/>
                <a:ext cx="611065" cy="246221"/>
              </a:xfrm>
              <a:prstGeom prst="rect">
                <a:avLst/>
              </a:prstGeom>
              <a:noFill/>
              <a:ln w="12700">
                <a:noFill/>
                <a:miter lim="800000"/>
                <a:headEnd/>
                <a:tailEnd/>
              </a:ln>
              <a:effectLst/>
            </p:spPr>
            <p:txBody>
              <a:bodyPr wrap="none" anchor="ctr">
                <a:spAutoFit/>
              </a:bodyPr>
              <a:lstStyle/>
              <a:p>
                <a:pPr algn="ctr">
                  <a:defRPr/>
                </a:pPr>
                <a:r>
                  <a:rPr lang="en-US" sz="1000" b="1" dirty="0">
                    <a:effectLst>
                      <a:outerShdw blurRad="38100" dist="38100" dir="2700000" algn="tl">
                        <a:srgbClr val="C0C0C0"/>
                      </a:outerShdw>
                    </a:effectLst>
                    <a:latin typeface="Kruti Dev 010" pitchFamily="2" charset="0"/>
                    <a:ea typeface="ＭＳ Ｐゴシック" pitchFamily="-84" charset="-128"/>
                  </a:rPr>
                  <a:t>9.65.06.</a:t>
                </a:r>
              </a:p>
            </p:txBody>
          </p:sp>
          <p:sp>
            <p:nvSpPr>
              <p:cNvPr id="172194" name="Rectangle 162"/>
              <p:cNvSpPr>
                <a:spLocks noChangeArrowheads="1"/>
              </p:cNvSpPr>
              <p:nvPr/>
            </p:nvSpPr>
            <p:spPr bwMode="auto">
              <a:xfrm>
                <a:off x="8091488" y="6442074"/>
                <a:ext cx="293670" cy="246221"/>
              </a:xfrm>
              <a:prstGeom prst="rect">
                <a:avLst/>
              </a:prstGeom>
              <a:noFill/>
              <a:ln w="12700">
                <a:noFill/>
                <a:miter lim="800000"/>
                <a:headEnd/>
                <a:tailEnd/>
              </a:ln>
              <a:effectLst/>
            </p:spPr>
            <p:txBody>
              <a:bodyPr wrap="none" anchor="ctr">
                <a:spAutoFit/>
              </a:bodyPr>
              <a:lstStyle/>
              <a:p>
                <a:pPr algn="ctr">
                  <a:defRPr/>
                </a:pPr>
                <a:r>
                  <a:rPr lang="en-US" sz="1000" b="1" dirty="0">
                    <a:effectLst>
                      <a:outerShdw blurRad="38100" dist="38100" dir="2700000" algn="tl">
                        <a:srgbClr val="C0C0C0"/>
                      </a:outerShdw>
                    </a:effectLst>
                    <a:latin typeface="Kruti Dev 010" pitchFamily="2" charset="0"/>
                    <a:ea typeface="ＭＳ Ｐゴシック" pitchFamily="-84" charset="-128"/>
                  </a:rPr>
                  <a:t>05</a:t>
                </a:r>
              </a:p>
            </p:txBody>
          </p:sp>
          <p:sp>
            <p:nvSpPr>
              <p:cNvPr id="172195" name="Text Box 163"/>
              <p:cNvSpPr txBox="1">
                <a:spLocks noChangeArrowheads="1"/>
              </p:cNvSpPr>
              <p:nvPr/>
            </p:nvSpPr>
            <p:spPr bwMode="auto">
              <a:xfrm>
                <a:off x="0" y="4083267"/>
                <a:ext cx="4095585" cy="707886"/>
              </a:xfrm>
              <a:prstGeom prst="rect">
                <a:avLst/>
              </a:prstGeom>
              <a:solidFill>
                <a:srgbClr val="023CCC"/>
              </a:solidFill>
              <a:ln w="57150">
                <a:solidFill>
                  <a:srgbClr val="FFFF00"/>
                </a:solidFill>
                <a:miter lim="800000"/>
                <a:headEnd/>
                <a:tailEnd/>
              </a:ln>
              <a:effectLst>
                <a:outerShdw blurRad="63500" dist="71842" dir="2700000" algn="ctr" rotWithShape="0">
                  <a:schemeClr val="tx1">
                    <a:alpha val="74998"/>
                  </a:schemeClr>
                </a:outerShdw>
              </a:effectLst>
            </p:spPr>
            <p:txBody>
              <a:bodyPr anchor="ctr">
                <a:spAutoFit/>
              </a:bodyPr>
              <a:lstStyle/>
              <a:p>
                <a:pPr algn="ctr">
                  <a:spcBef>
                    <a:spcPct val="50000"/>
                  </a:spcBef>
                  <a:defRPr/>
                </a:pPr>
                <a:r>
                  <a:rPr lang="en-US"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v/;;u lgk;d</a:t>
                </a:r>
                <a:r>
                  <a:rPr lang="en-US"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 </a:t>
                </a:r>
                <a:r>
                  <a:rPr lang="en-US" sz="4000" b="1" dirty="0" err="1" smtClean="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ƒ</a:t>
                </a:r>
                <a:r>
                  <a:rPr lang="en-US" sz="4000" b="1" dirty="0" err="1" smtClean="0">
                    <a:ln>
                      <a:solidFill>
                        <a:srgbClr val="FFFF00"/>
                      </a:solidFill>
                    </a:ln>
                    <a:solidFill>
                      <a:srgbClr val="FFFF00"/>
                    </a:solidFill>
                    <a:effectLst>
                      <a:outerShdw blurRad="38100" dist="38100" dir="2700000" algn="tl">
                        <a:srgbClr val="000000">
                          <a:alpha val="43137"/>
                        </a:srgbClr>
                      </a:outerShdw>
                    </a:effectLst>
                    <a:latin typeface="Kruti Dev 010"/>
                    <a:ea typeface="+mn-ea"/>
                  </a:rPr>
                  <a:t>Š</a:t>
                </a:r>
                <a:r>
                  <a:rPr lang="en-US" b="1" dirty="0" smtClean="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 </a:t>
                </a:r>
                <a:endParaRPr lang="en-US"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endParaRPr>
              </a:p>
            </p:txBody>
          </p:sp>
        </p:grpSp>
        <p:sp>
          <p:nvSpPr>
            <p:cNvPr id="7172" name="Line 13"/>
            <p:cNvSpPr>
              <a:spLocks noChangeShapeType="1"/>
            </p:cNvSpPr>
            <p:nvPr/>
          </p:nvSpPr>
          <p:spPr bwMode="auto">
            <a:xfrm>
              <a:off x="1061710" y="2559597"/>
              <a:ext cx="1817687"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gr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8"/>
          <p:cNvGrpSpPr>
            <a:grpSpLocks/>
          </p:cNvGrpSpPr>
          <p:nvPr/>
        </p:nvGrpSpPr>
        <p:grpSpPr bwMode="auto">
          <a:xfrm>
            <a:off x="127000" y="104775"/>
            <a:ext cx="9017000" cy="6626642"/>
            <a:chOff x="127000" y="104775"/>
            <a:chExt cx="9017000" cy="6626642"/>
          </a:xfrm>
        </p:grpSpPr>
        <p:sp>
          <p:nvSpPr>
            <p:cNvPr id="260098" name="Rectangle 2"/>
            <p:cNvSpPr>
              <a:spLocks noChangeArrowheads="1"/>
            </p:cNvSpPr>
            <p:nvPr/>
          </p:nvSpPr>
          <p:spPr bwMode="auto">
            <a:xfrm>
              <a:off x="2032000" y="4578350"/>
              <a:ext cx="817563" cy="644525"/>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b="1" dirty="0" smtClean="0">
                  <a:solidFill>
                    <a:srgbClr val="FFFF00"/>
                  </a:solidFill>
                  <a:latin typeface="Kruti Dev 010" pitchFamily="2" charset="0"/>
                  <a:ea typeface="+mn-ea"/>
                  <a:cs typeface="Mangal"/>
                </a:rPr>
                <a:t>ƒ</a:t>
              </a:r>
              <a:endParaRPr lang="en-US" b="1" dirty="0">
                <a:solidFill>
                  <a:srgbClr val="FFFF00"/>
                </a:solidFill>
                <a:latin typeface="Kruti Dev 010" pitchFamily="2" charset="0"/>
                <a:ea typeface="+mn-ea"/>
              </a:endParaRPr>
            </a:p>
          </p:txBody>
        </p:sp>
        <p:sp>
          <p:nvSpPr>
            <p:cNvPr id="260099" name="Rectangle 3"/>
            <p:cNvSpPr>
              <a:spLocks noChangeArrowheads="1"/>
            </p:cNvSpPr>
            <p:nvPr/>
          </p:nvSpPr>
          <p:spPr bwMode="auto">
            <a:xfrm>
              <a:off x="2339975" y="3652838"/>
              <a:ext cx="817563" cy="582612"/>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२</a:t>
              </a:r>
              <a:endParaRPr lang="en-US" sz="3200" b="1" dirty="0">
                <a:solidFill>
                  <a:srgbClr val="FFFF00"/>
                </a:solidFill>
                <a:latin typeface="Kruti Dev 010" pitchFamily="2" charset="0"/>
                <a:ea typeface="+mn-ea"/>
              </a:endParaRPr>
            </a:p>
          </p:txBody>
        </p:sp>
        <p:sp>
          <p:nvSpPr>
            <p:cNvPr id="260100" name="Rectangle 4"/>
            <p:cNvSpPr>
              <a:spLocks noChangeArrowheads="1"/>
            </p:cNvSpPr>
            <p:nvPr/>
          </p:nvSpPr>
          <p:spPr bwMode="auto">
            <a:xfrm>
              <a:off x="3070225" y="2928938"/>
              <a:ext cx="817563" cy="582612"/>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३</a:t>
              </a:r>
              <a:endParaRPr lang="en-US" sz="3200" b="1" dirty="0">
                <a:solidFill>
                  <a:srgbClr val="FFFF00"/>
                </a:solidFill>
                <a:latin typeface="Kruti Dev 010" pitchFamily="2" charset="0"/>
                <a:ea typeface="+mn-ea"/>
              </a:endParaRPr>
            </a:p>
          </p:txBody>
        </p:sp>
        <p:sp>
          <p:nvSpPr>
            <p:cNvPr id="260101" name="Rectangle 5"/>
            <p:cNvSpPr>
              <a:spLocks noChangeArrowheads="1"/>
            </p:cNvSpPr>
            <p:nvPr/>
          </p:nvSpPr>
          <p:spPr bwMode="auto">
            <a:xfrm>
              <a:off x="4140200" y="2568575"/>
              <a:ext cx="817563"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3200" b="1" dirty="0" smtClean="0">
                  <a:solidFill>
                    <a:srgbClr val="FFFF00"/>
                  </a:solidFill>
                  <a:latin typeface="Kruti Dev 010" pitchFamily="2" charset="0"/>
                  <a:ea typeface="+mn-ea"/>
                  <a:cs typeface="Mangal"/>
                </a:rPr>
                <a:t>†</a:t>
              </a:r>
              <a:endParaRPr lang="en-US" sz="3200" b="1" dirty="0">
                <a:solidFill>
                  <a:srgbClr val="FFFF00"/>
                </a:solidFill>
                <a:latin typeface="Kruti Dev 010" pitchFamily="2" charset="0"/>
                <a:ea typeface="+mn-ea"/>
              </a:endParaRPr>
            </a:p>
          </p:txBody>
        </p:sp>
        <p:sp>
          <p:nvSpPr>
            <p:cNvPr id="260102" name="Rectangle 6"/>
            <p:cNvSpPr>
              <a:spLocks noChangeArrowheads="1"/>
            </p:cNvSpPr>
            <p:nvPr/>
          </p:nvSpPr>
          <p:spPr bwMode="auto">
            <a:xfrm>
              <a:off x="5557838" y="2936875"/>
              <a:ext cx="817562"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५</a:t>
              </a:r>
              <a:endParaRPr lang="en-US" sz="3200" b="1" dirty="0">
                <a:solidFill>
                  <a:srgbClr val="FFFF00"/>
                </a:solidFill>
                <a:latin typeface="Kruti Dev 010" pitchFamily="2" charset="0"/>
                <a:ea typeface="+mn-ea"/>
              </a:endParaRPr>
            </a:p>
          </p:txBody>
        </p:sp>
        <p:sp>
          <p:nvSpPr>
            <p:cNvPr id="260103" name="Rectangle 7"/>
            <p:cNvSpPr>
              <a:spLocks noChangeArrowheads="1"/>
            </p:cNvSpPr>
            <p:nvPr/>
          </p:nvSpPr>
          <p:spPr bwMode="auto">
            <a:xfrm>
              <a:off x="6086475" y="3384550"/>
              <a:ext cx="817563" cy="582613"/>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६</a:t>
              </a:r>
              <a:endParaRPr lang="en-US" sz="3200" b="1" dirty="0">
                <a:solidFill>
                  <a:srgbClr val="FFFF00"/>
                </a:solidFill>
                <a:latin typeface="Kruti Dev 010" pitchFamily="2" charset="0"/>
                <a:ea typeface="+mn-ea"/>
              </a:endParaRPr>
            </a:p>
          </p:txBody>
        </p:sp>
        <p:sp>
          <p:nvSpPr>
            <p:cNvPr id="260104" name="Rectangle 8"/>
            <p:cNvSpPr>
              <a:spLocks noChangeArrowheads="1"/>
            </p:cNvSpPr>
            <p:nvPr/>
          </p:nvSpPr>
          <p:spPr bwMode="auto">
            <a:xfrm>
              <a:off x="6523038" y="4089400"/>
              <a:ext cx="817562"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७</a:t>
              </a:r>
              <a:endParaRPr lang="en-US" sz="3200" b="1" dirty="0">
                <a:solidFill>
                  <a:srgbClr val="FFFF00"/>
                </a:solidFill>
                <a:latin typeface="Kruti Dev 010" pitchFamily="2" charset="0"/>
                <a:ea typeface="+mn-ea"/>
              </a:endParaRPr>
            </a:p>
          </p:txBody>
        </p:sp>
        <p:sp>
          <p:nvSpPr>
            <p:cNvPr id="260105" name="Rectangle 9"/>
            <p:cNvSpPr>
              <a:spLocks noChangeArrowheads="1"/>
            </p:cNvSpPr>
            <p:nvPr/>
          </p:nvSpPr>
          <p:spPr bwMode="auto">
            <a:xfrm>
              <a:off x="7196138" y="4819650"/>
              <a:ext cx="817562"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3200" b="1" dirty="0">
                  <a:solidFill>
                    <a:srgbClr val="FFFF00"/>
                  </a:solidFill>
                  <a:latin typeface="Kruti Dev 010" pitchFamily="2" charset="0"/>
                  <a:ea typeface="+mn-ea"/>
                  <a:cs typeface="Mangal"/>
                </a:rPr>
                <a:t>८</a:t>
              </a:r>
              <a:endParaRPr lang="en-US" sz="3200" b="1" dirty="0">
                <a:solidFill>
                  <a:srgbClr val="FFFF00"/>
                </a:solidFill>
                <a:latin typeface="Kruti Dev 010" pitchFamily="2" charset="0"/>
                <a:ea typeface="+mn-ea"/>
              </a:endParaRPr>
            </a:p>
          </p:txBody>
        </p:sp>
        <p:sp>
          <p:nvSpPr>
            <p:cNvPr id="260107" name="Oval 11"/>
            <p:cNvSpPr>
              <a:spLocks noChangeArrowheads="1"/>
            </p:cNvSpPr>
            <p:nvPr/>
          </p:nvSpPr>
          <p:spPr bwMode="auto">
            <a:xfrm>
              <a:off x="4967288" y="1203325"/>
              <a:ext cx="1050925" cy="1787525"/>
            </a:xfrm>
            <a:prstGeom prst="ellipse">
              <a:avLst/>
            </a:prstGeom>
            <a:noFill/>
            <a:ln w="76200">
              <a:solidFill>
                <a:srgbClr val="0BFF0B"/>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nvGrpSpPr>
            <p:cNvPr id="8204" name="Group 20"/>
            <p:cNvGrpSpPr>
              <a:grpSpLocks/>
            </p:cNvGrpSpPr>
            <p:nvPr/>
          </p:nvGrpSpPr>
          <p:grpSpPr bwMode="auto">
            <a:xfrm>
              <a:off x="1555750" y="3711576"/>
              <a:ext cx="5578475" cy="1635126"/>
              <a:chOff x="980" y="2338"/>
              <a:chExt cx="3514" cy="1030"/>
            </a:xfrm>
          </p:grpSpPr>
          <p:grpSp>
            <p:nvGrpSpPr>
              <p:cNvPr id="8215" name="Group 21"/>
              <p:cNvGrpSpPr>
                <a:grpSpLocks/>
              </p:cNvGrpSpPr>
              <p:nvPr/>
            </p:nvGrpSpPr>
            <p:grpSpPr bwMode="auto">
              <a:xfrm>
                <a:off x="980" y="2338"/>
                <a:ext cx="3514" cy="799"/>
                <a:chOff x="980" y="2338"/>
                <a:chExt cx="3514" cy="799"/>
              </a:xfrm>
            </p:grpSpPr>
            <p:grpSp>
              <p:nvGrpSpPr>
                <p:cNvPr id="8217" name="Group 22"/>
                <p:cNvGrpSpPr>
                  <a:grpSpLocks/>
                </p:cNvGrpSpPr>
                <p:nvPr/>
              </p:nvGrpSpPr>
              <p:grpSpPr bwMode="auto">
                <a:xfrm>
                  <a:off x="980" y="2552"/>
                  <a:ext cx="3514" cy="585"/>
                  <a:chOff x="980" y="2552"/>
                  <a:chExt cx="3514" cy="585"/>
                </a:xfrm>
              </p:grpSpPr>
              <p:sp>
                <p:nvSpPr>
                  <p:cNvPr id="8219" name="AutoShape 23"/>
                  <p:cNvSpPr>
                    <a:spLocks noChangeArrowheads="1"/>
                  </p:cNvSpPr>
                  <p:nvPr/>
                </p:nvSpPr>
                <p:spPr bwMode="auto">
                  <a:xfrm>
                    <a:off x="3056" y="2867"/>
                    <a:ext cx="1438" cy="270"/>
                  </a:xfrm>
                  <a:prstGeom prst="rightArrow">
                    <a:avLst>
                      <a:gd name="adj1" fmla="val 50000"/>
                      <a:gd name="adj2" fmla="val 133148"/>
                    </a:avLst>
                  </a:prstGeom>
                  <a:solidFill>
                    <a:srgbClr val="E81034"/>
                  </a:solidFill>
                  <a:ln w="12700">
                    <a:solidFill>
                      <a:schemeClr val="tx1"/>
                    </a:solidFill>
                    <a:miter lim="800000"/>
                    <a:headEnd/>
                    <a:tailEnd/>
                  </a:ln>
                </p:spPr>
                <p:txBody>
                  <a:bodyPr wrap="none" anchor="ctr"/>
                  <a:lstStyle/>
                  <a:p>
                    <a:endParaRPr lang="en-US">
                      <a:latin typeface="Kruti Dev 010" pitchFamily="2" charset="0"/>
                    </a:endParaRPr>
                  </a:p>
                </p:txBody>
              </p:sp>
              <p:sp>
                <p:nvSpPr>
                  <p:cNvPr id="8220" name="AutoShape 24"/>
                  <p:cNvSpPr>
                    <a:spLocks noChangeArrowheads="1"/>
                  </p:cNvSpPr>
                  <p:nvPr/>
                </p:nvSpPr>
                <p:spPr bwMode="auto">
                  <a:xfrm>
                    <a:off x="980" y="2552"/>
                    <a:ext cx="1915" cy="314"/>
                  </a:xfrm>
                  <a:prstGeom prst="leftArrow">
                    <a:avLst>
                      <a:gd name="adj1" fmla="val 50000"/>
                      <a:gd name="adj2" fmla="val 152468"/>
                    </a:avLst>
                  </a:prstGeom>
                  <a:solidFill>
                    <a:srgbClr val="28FD53"/>
                  </a:solidFill>
                  <a:ln w="12700">
                    <a:solidFill>
                      <a:schemeClr val="tx1"/>
                    </a:solidFill>
                    <a:miter lim="800000"/>
                    <a:headEnd/>
                    <a:tailEnd/>
                  </a:ln>
                </p:spPr>
                <p:txBody>
                  <a:bodyPr wrap="none" anchor="ctr"/>
                  <a:lstStyle/>
                  <a:p>
                    <a:endParaRPr lang="en-US">
                      <a:latin typeface="Kruti Dev 010" pitchFamily="2" charset="0"/>
                    </a:endParaRPr>
                  </a:p>
                </p:txBody>
              </p:sp>
            </p:grpSp>
            <p:sp>
              <p:nvSpPr>
                <p:cNvPr id="260121" name="Rectangle 25"/>
                <p:cNvSpPr>
                  <a:spLocks noChangeArrowheads="1"/>
                </p:cNvSpPr>
                <p:nvPr/>
              </p:nvSpPr>
              <p:spPr bwMode="auto">
                <a:xfrm>
                  <a:off x="2103" y="2338"/>
                  <a:ext cx="515" cy="754"/>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7200" b="1" dirty="0">
                      <a:solidFill>
                        <a:srgbClr val="FFFF00"/>
                      </a:solidFill>
                      <a:latin typeface="Kruti Dev 010" pitchFamily="2" charset="0"/>
                      <a:ea typeface="+mn-ea"/>
                      <a:cs typeface="Mangal"/>
                    </a:rPr>
                    <a:t>४</a:t>
                  </a:r>
                  <a:endParaRPr lang="en-US" sz="7200" b="1" dirty="0">
                    <a:solidFill>
                      <a:srgbClr val="FFFF00"/>
                    </a:solidFill>
                    <a:latin typeface="Kruti Dev 010" pitchFamily="2" charset="0"/>
                    <a:ea typeface="+mn-ea"/>
                  </a:endParaRPr>
                </a:p>
              </p:txBody>
            </p:sp>
          </p:grpSp>
          <p:sp>
            <p:nvSpPr>
              <p:cNvPr id="260122" name="Rectangle 26"/>
              <p:cNvSpPr>
                <a:spLocks noChangeArrowheads="1"/>
              </p:cNvSpPr>
              <p:nvPr/>
            </p:nvSpPr>
            <p:spPr bwMode="auto">
              <a:xfrm>
                <a:off x="3449" y="2614"/>
                <a:ext cx="515" cy="754"/>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7200" b="1" dirty="0" smtClean="0">
                    <a:solidFill>
                      <a:srgbClr val="FFFF00"/>
                    </a:solidFill>
                    <a:latin typeface="Kruti Dev 010" pitchFamily="2" charset="0"/>
                    <a:ea typeface="+mn-ea"/>
                    <a:cs typeface="Mangal"/>
                  </a:rPr>
                  <a:t>४</a:t>
                </a:r>
                <a:endParaRPr lang="en-US" sz="7200" b="1" dirty="0">
                  <a:solidFill>
                    <a:srgbClr val="FFFF00"/>
                  </a:solidFill>
                  <a:latin typeface="Kruti Dev 010" pitchFamily="2" charset="0"/>
                  <a:ea typeface="+mn-ea"/>
                </a:endParaRPr>
              </a:p>
            </p:txBody>
          </p:sp>
        </p:grpSp>
        <p:sp>
          <p:nvSpPr>
            <p:cNvPr id="8205" name="Rectangle 37" descr="Dark horizontal"/>
            <p:cNvSpPr>
              <a:spLocks noChangeArrowheads="1"/>
            </p:cNvSpPr>
            <p:nvPr/>
          </p:nvSpPr>
          <p:spPr bwMode="auto">
            <a:xfrm rot="1518301">
              <a:off x="4810125" y="2973388"/>
              <a:ext cx="184150" cy="2347912"/>
            </a:xfrm>
            <a:prstGeom prst="rect">
              <a:avLst/>
            </a:prstGeom>
            <a:pattFill prst="dkHorz">
              <a:fgClr>
                <a:schemeClr val="bg1"/>
              </a:fgClr>
              <a:bgClr>
                <a:schemeClr val="tx1"/>
              </a:bgClr>
            </a:pattFill>
            <a:ln w="57150">
              <a:solidFill>
                <a:srgbClr val="E81034"/>
              </a:solidFill>
              <a:miter lim="800000"/>
              <a:headEnd/>
              <a:tailEnd/>
            </a:ln>
          </p:spPr>
          <p:txBody>
            <a:bodyPr wrap="none" anchor="ctr"/>
            <a:lstStyle/>
            <a:p>
              <a:endParaRPr lang="en-US">
                <a:latin typeface="Kruti Dev 010" pitchFamily="2" charset="0"/>
              </a:endParaRPr>
            </a:p>
          </p:txBody>
        </p:sp>
        <p:grpSp>
          <p:nvGrpSpPr>
            <p:cNvPr id="8206" name="Group 41"/>
            <p:cNvGrpSpPr>
              <a:grpSpLocks/>
            </p:cNvGrpSpPr>
            <p:nvPr/>
          </p:nvGrpSpPr>
          <p:grpSpPr bwMode="auto">
            <a:xfrm>
              <a:off x="5470525" y="588963"/>
              <a:ext cx="687388" cy="958850"/>
              <a:chOff x="3446" y="371"/>
              <a:chExt cx="433" cy="604"/>
            </a:xfrm>
          </p:grpSpPr>
          <p:sp>
            <p:nvSpPr>
              <p:cNvPr id="8212" name="Rectangle 42"/>
              <p:cNvSpPr>
                <a:spLocks noChangeArrowheads="1"/>
              </p:cNvSpPr>
              <p:nvPr/>
            </p:nvSpPr>
            <p:spPr bwMode="auto">
              <a:xfrm>
                <a:off x="3604" y="371"/>
                <a:ext cx="115"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8213" name="Rectangle 43"/>
              <p:cNvSpPr>
                <a:spLocks noChangeArrowheads="1"/>
              </p:cNvSpPr>
              <p:nvPr/>
            </p:nvSpPr>
            <p:spPr bwMode="auto">
              <a:xfrm>
                <a:off x="3446" y="475"/>
                <a:ext cx="43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8214" name="Rectangle 44"/>
              <p:cNvSpPr>
                <a:spLocks noChangeArrowheads="1"/>
              </p:cNvSpPr>
              <p:nvPr/>
            </p:nvSpPr>
            <p:spPr bwMode="auto">
              <a:xfrm>
                <a:off x="3619" y="436"/>
                <a:ext cx="85"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8207" name="Text Box 61"/>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60158" name="Text Box 62"/>
            <p:cNvSpPr txBox="1">
              <a:spLocks noChangeArrowheads="1"/>
            </p:cNvSpPr>
            <p:nvPr/>
          </p:nvSpPr>
          <p:spPr bwMode="auto">
            <a:xfrm>
              <a:off x="127000" y="731838"/>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latin typeface="Kruti Dev 010" pitchFamily="2" charset="0"/>
                  <a:ea typeface="+mn-ea"/>
                </a:rPr>
                <a:t>iqjkuh</a:t>
              </a:r>
              <a:r>
                <a:rPr lang="en-US" sz="7200" b="1" dirty="0">
                  <a:ln>
                    <a:solidFill>
                      <a:srgbClr val="00FFFF"/>
                    </a:solidFill>
                  </a:ln>
                  <a:solidFill>
                    <a:srgbClr val="00FFFF"/>
                  </a:solidFill>
                  <a:latin typeface="Kruti Dev 010" pitchFamily="2" charset="0"/>
                  <a:ea typeface="+mn-ea"/>
                </a:rPr>
                <a:t> </a:t>
              </a:r>
            </a:p>
            <a:p>
              <a:pPr algn="ctr">
                <a:spcBef>
                  <a:spcPts val="0"/>
                </a:spcBef>
                <a:defRPr/>
              </a:pPr>
              <a:r>
                <a:rPr lang="en-US" sz="7200" b="1" dirty="0">
                  <a:ln>
                    <a:solidFill>
                      <a:srgbClr val="FFFF00"/>
                    </a:solidFill>
                  </a:ln>
                  <a:solidFill>
                    <a:srgbClr val="FFFF00"/>
                  </a:solidFill>
                  <a:latin typeface="Kruti Dev 010" pitchFamily="2" charset="0"/>
                  <a:ea typeface="+mn-ea"/>
                </a:rPr>
                <a:t>dgkuh</a:t>
              </a:r>
            </a:p>
          </p:txBody>
        </p:sp>
        <p:sp>
          <p:nvSpPr>
            <p:cNvPr id="8209" name="Text Box 66"/>
            <p:cNvSpPr txBox="1">
              <a:spLocks noChangeArrowheads="1"/>
            </p:cNvSpPr>
            <p:nvPr/>
          </p:nvSpPr>
          <p:spPr bwMode="auto">
            <a:xfrm>
              <a:off x="8534400" y="6392863"/>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5</a:t>
              </a:r>
            </a:p>
          </p:txBody>
        </p:sp>
        <p:sp>
          <p:nvSpPr>
            <p:cNvPr id="260163" name="Rectangle 67"/>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06</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8" name="Text Box 62"/>
            <p:cNvSpPr txBox="1">
              <a:spLocks noChangeArrowheads="1"/>
            </p:cNvSpPr>
            <p:nvPr/>
          </p:nvSpPr>
          <p:spPr bwMode="auto">
            <a:xfrm>
              <a:off x="5813425" y="704850"/>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latin typeface="Kruti Dev 010" pitchFamily="2" charset="0"/>
                  <a:ea typeface="+mn-ea"/>
                </a:rPr>
                <a:t>u;h</a:t>
              </a:r>
              <a:r>
                <a:rPr lang="en-US" sz="7200" b="1" dirty="0">
                  <a:ln>
                    <a:solidFill>
                      <a:srgbClr val="00FFFF"/>
                    </a:solidFill>
                  </a:ln>
                  <a:solidFill>
                    <a:srgbClr val="00FFFF"/>
                  </a:solidFill>
                  <a:latin typeface="Kruti Dev 010" pitchFamily="2" charset="0"/>
                  <a:ea typeface="+mn-ea"/>
                </a:rPr>
                <a:t> </a:t>
              </a:r>
            </a:p>
            <a:p>
              <a:pPr algn="ctr">
                <a:spcBef>
                  <a:spcPts val="0"/>
                </a:spcBef>
                <a:defRPr/>
              </a:pPr>
              <a:r>
                <a:rPr lang="en-US" sz="7200" b="1" dirty="0">
                  <a:ln>
                    <a:solidFill>
                      <a:srgbClr val="FFFF00"/>
                    </a:solidFill>
                  </a:ln>
                  <a:solidFill>
                    <a:srgbClr val="FFFF00"/>
                  </a:solidFill>
                  <a:latin typeface="Kruti Dev 010" pitchFamily="2" charset="0"/>
                  <a:ea typeface="+mn-ea"/>
                </a:rPr>
                <a:t>dgkuh</a:t>
              </a:r>
            </a:p>
          </p:txBody>
        </p:sp>
      </p:grpSp>
      <p:sp>
        <p:nvSpPr>
          <p:cNvPr id="30" name="Rectangle 29"/>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sp>
        <p:nvSpPr>
          <p:cNvPr id="31" name="Rectangle 11"/>
          <p:cNvSpPr>
            <a:spLocks noChangeArrowheads="1"/>
          </p:cNvSpPr>
          <p:nvPr/>
        </p:nvSpPr>
        <p:spPr bwMode="auto">
          <a:xfrm>
            <a:off x="3238500" y="6338884"/>
            <a:ext cx="8069208" cy="519116"/>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55613" y="104775"/>
            <a:ext cx="9663113" cy="6753225"/>
            <a:chOff x="-455613" y="104775"/>
            <a:chExt cx="9663113" cy="6753225"/>
          </a:xfrm>
        </p:grpSpPr>
        <p:grpSp>
          <p:nvGrpSpPr>
            <p:cNvPr id="9218" name="Group 23"/>
            <p:cNvGrpSpPr>
              <a:grpSpLocks/>
            </p:cNvGrpSpPr>
            <p:nvPr/>
          </p:nvGrpSpPr>
          <p:grpSpPr bwMode="auto">
            <a:xfrm>
              <a:off x="-455613" y="104775"/>
              <a:ext cx="9663113" cy="6580346"/>
              <a:chOff x="-456316" y="104775"/>
              <a:chExt cx="9663380" cy="6580346"/>
            </a:xfrm>
          </p:grpSpPr>
          <p:sp>
            <p:nvSpPr>
              <p:cNvPr id="173060" name="Rectangle 4"/>
              <p:cNvSpPr>
                <a:spLocks noChangeArrowheads="1"/>
              </p:cNvSpPr>
              <p:nvPr/>
            </p:nvSpPr>
            <p:spPr bwMode="auto">
              <a:xfrm>
                <a:off x="2031366" y="4578350"/>
                <a:ext cx="817586"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3200" b="1" dirty="0">
                    <a:solidFill>
                      <a:srgbClr val="FFFF00"/>
                    </a:solidFill>
                    <a:latin typeface="Kruti Dev 010" pitchFamily="2" charset="0"/>
                    <a:ea typeface="+mn-ea"/>
                    <a:cs typeface="Mangal"/>
                  </a:rPr>
                  <a:t>१</a:t>
                </a:r>
                <a:endParaRPr lang="en-US" sz="3200" b="1" dirty="0">
                  <a:solidFill>
                    <a:srgbClr val="FFFF00"/>
                  </a:solidFill>
                  <a:latin typeface="Kruti Dev 010" pitchFamily="2" charset="0"/>
                  <a:ea typeface="+mn-ea"/>
                </a:endParaRPr>
              </a:p>
            </p:txBody>
          </p:sp>
          <p:sp>
            <p:nvSpPr>
              <p:cNvPr id="173061" name="Rectangle 5"/>
              <p:cNvSpPr>
                <a:spLocks noChangeArrowheads="1"/>
              </p:cNvSpPr>
              <p:nvPr/>
            </p:nvSpPr>
            <p:spPr bwMode="auto">
              <a:xfrm>
                <a:off x="2386976" y="3652838"/>
                <a:ext cx="817586" cy="582612"/>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२</a:t>
                </a:r>
                <a:endParaRPr lang="en-US" sz="3200" b="1" dirty="0">
                  <a:solidFill>
                    <a:srgbClr val="FFFF00"/>
                  </a:solidFill>
                  <a:latin typeface="Kruti Dev 010" pitchFamily="2" charset="0"/>
                  <a:ea typeface="+mn-ea"/>
                </a:endParaRPr>
              </a:p>
            </p:txBody>
          </p:sp>
          <p:sp>
            <p:nvSpPr>
              <p:cNvPr id="173062" name="Rectangle 6"/>
              <p:cNvSpPr>
                <a:spLocks noChangeArrowheads="1"/>
              </p:cNvSpPr>
              <p:nvPr/>
            </p:nvSpPr>
            <p:spPr bwMode="auto">
              <a:xfrm>
                <a:off x="3258538" y="2897188"/>
                <a:ext cx="817585" cy="582612"/>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३]</a:t>
                </a:r>
                <a:endParaRPr lang="en-US" sz="3200" b="1" dirty="0">
                  <a:solidFill>
                    <a:srgbClr val="FFFF00"/>
                  </a:solidFill>
                  <a:latin typeface="Kruti Dev 010" pitchFamily="2" charset="0"/>
                  <a:ea typeface="+mn-ea"/>
                </a:endParaRPr>
              </a:p>
            </p:txBody>
          </p:sp>
          <p:sp>
            <p:nvSpPr>
              <p:cNvPr id="173063" name="Rectangle 7"/>
              <p:cNvSpPr>
                <a:spLocks noChangeArrowheads="1"/>
              </p:cNvSpPr>
              <p:nvPr/>
            </p:nvSpPr>
            <p:spPr bwMode="auto">
              <a:xfrm>
                <a:off x="4596837" y="2632075"/>
                <a:ext cx="817586"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४</a:t>
                </a:r>
                <a:endParaRPr lang="en-US" sz="3200" b="1" dirty="0">
                  <a:solidFill>
                    <a:srgbClr val="FFFF00"/>
                  </a:solidFill>
                  <a:latin typeface="Kruti Dev 010" pitchFamily="2" charset="0"/>
                  <a:ea typeface="+mn-ea"/>
                </a:endParaRPr>
              </a:p>
            </p:txBody>
          </p:sp>
          <p:sp>
            <p:nvSpPr>
              <p:cNvPr id="173064" name="Rectangle 8"/>
              <p:cNvSpPr>
                <a:spLocks noChangeArrowheads="1"/>
              </p:cNvSpPr>
              <p:nvPr/>
            </p:nvSpPr>
            <p:spPr bwMode="auto">
              <a:xfrm>
                <a:off x="5557301" y="2936875"/>
                <a:ext cx="817585"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५</a:t>
                </a:r>
                <a:endParaRPr lang="en-US" sz="3200" b="1" dirty="0">
                  <a:solidFill>
                    <a:srgbClr val="FFFF00"/>
                  </a:solidFill>
                  <a:latin typeface="Kruti Dev 010" pitchFamily="2" charset="0"/>
                  <a:ea typeface="+mn-ea"/>
                </a:endParaRPr>
              </a:p>
            </p:txBody>
          </p:sp>
          <p:sp>
            <p:nvSpPr>
              <p:cNvPr id="173065" name="Rectangle 9"/>
              <p:cNvSpPr>
                <a:spLocks noChangeArrowheads="1"/>
              </p:cNvSpPr>
              <p:nvPr/>
            </p:nvSpPr>
            <p:spPr bwMode="auto">
              <a:xfrm>
                <a:off x="6085953" y="3384550"/>
                <a:ext cx="817586" cy="582613"/>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६</a:t>
                </a:r>
                <a:endParaRPr lang="en-US" sz="3200" b="1" dirty="0">
                  <a:solidFill>
                    <a:srgbClr val="FFFF00"/>
                  </a:solidFill>
                  <a:latin typeface="Kruti Dev 010" pitchFamily="2" charset="0"/>
                  <a:ea typeface="+mn-ea"/>
                </a:endParaRPr>
              </a:p>
            </p:txBody>
          </p:sp>
          <p:sp>
            <p:nvSpPr>
              <p:cNvPr id="173066" name="Rectangle 10"/>
              <p:cNvSpPr>
                <a:spLocks noChangeArrowheads="1"/>
              </p:cNvSpPr>
              <p:nvPr/>
            </p:nvSpPr>
            <p:spPr bwMode="auto">
              <a:xfrm>
                <a:off x="6522528" y="4089400"/>
                <a:ext cx="817585"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७</a:t>
                </a:r>
                <a:endParaRPr lang="en-US" sz="3200" b="1" dirty="0">
                  <a:solidFill>
                    <a:srgbClr val="FFFF00"/>
                  </a:solidFill>
                  <a:latin typeface="Kruti Dev 010" pitchFamily="2" charset="0"/>
                  <a:ea typeface="+mn-ea"/>
                </a:endParaRPr>
              </a:p>
            </p:txBody>
          </p:sp>
          <p:sp>
            <p:nvSpPr>
              <p:cNvPr id="173067" name="Rectangle 11"/>
              <p:cNvSpPr>
                <a:spLocks noChangeArrowheads="1"/>
              </p:cNvSpPr>
              <p:nvPr/>
            </p:nvSpPr>
            <p:spPr bwMode="auto">
              <a:xfrm>
                <a:off x="7195646" y="4819650"/>
                <a:ext cx="817585"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८</a:t>
                </a:r>
                <a:endParaRPr lang="en-US" sz="3200" b="1" dirty="0">
                  <a:solidFill>
                    <a:srgbClr val="FFFF00"/>
                  </a:solidFill>
                  <a:latin typeface="Kruti Dev 010" pitchFamily="2" charset="0"/>
                  <a:ea typeface="+mn-ea"/>
                </a:endParaRPr>
              </a:p>
            </p:txBody>
          </p:sp>
          <p:sp>
            <p:nvSpPr>
              <p:cNvPr id="173068" name="Oval 12"/>
              <p:cNvSpPr>
                <a:spLocks noChangeArrowheads="1"/>
              </p:cNvSpPr>
              <p:nvPr/>
            </p:nvSpPr>
            <p:spPr bwMode="auto">
              <a:xfrm>
                <a:off x="1883725" y="4521200"/>
                <a:ext cx="571516"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73069" name="Oval 13"/>
              <p:cNvSpPr>
                <a:spLocks noChangeArrowheads="1"/>
              </p:cNvSpPr>
              <p:nvPr/>
            </p:nvSpPr>
            <p:spPr bwMode="auto">
              <a:xfrm>
                <a:off x="2290136" y="3632200"/>
                <a:ext cx="571516"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73070" name="Oval 14"/>
              <p:cNvSpPr>
                <a:spLocks noChangeArrowheads="1"/>
              </p:cNvSpPr>
              <p:nvPr/>
            </p:nvSpPr>
            <p:spPr bwMode="auto">
              <a:xfrm>
                <a:off x="3153760" y="2870200"/>
                <a:ext cx="571516"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73071" name="Oval 15"/>
              <p:cNvSpPr>
                <a:spLocks noChangeArrowheads="1"/>
              </p:cNvSpPr>
              <p:nvPr/>
            </p:nvSpPr>
            <p:spPr bwMode="auto">
              <a:xfrm>
                <a:off x="4499997" y="2616200"/>
                <a:ext cx="571516"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73072" name="Oval 16"/>
              <p:cNvSpPr>
                <a:spLocks noChangeArrowheads="1"/>
              </p:cNvSpPr>
              <p:nvPr/>
            </p:nvSpPr>
            <p:spPr bwMode="auto">
              <a:xfrm>
                <a:off x="5452523" y="2895600"/>
                <a:ext cx="571516"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73073" name="Oval 17"/>
              <p:cNvSpPr>
                <a:spLocks noChangeArrowheads="1"/>
              </p:cNvSpPr>
              <p:nvPr/>
            </p:nvSpPr>
            <p:spPr bwMode="auto">
              <a:xfrm>
                <a:off x="5985938" y="3365500"/>
                <a:ext cx="571516"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6000" dirty="0">
                  <a:latin typeface="Kruti Dev 010" pitchFamily="2" charset="0"/>
                  <a:ea typeface="+mn-ea"/>
                </a:endParaRPr>
              </a:p>
            </p:txBody>
          </p:sp>
          <p:sp>
            <p:nvSpPr>
              <p:cNvPr id="173074" name="Oval 18"/>
              <p:cNvSpPr>
                <a:spLocks noChangeArrowheads="1"/>
              </p:cNvSpPr>
              <p:nvPr/>
            </p:nvSpPr>
            <p:spPr bwMode="auto">
              <a:xfrm>
                <a:off x="6417750" y="4051300"/>
                <a:ext cx="571516"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73075" name="Oval 19"/>
              <p:cNvSpPr>
                <a:spLocks noChangeArrowheads="1"/>
              </p:cNvSpPr>
              <p:nvPr/>
            </p:nvSpPr>
            <p:spPr bwMode="auto">
              <a:xfrm>
                <a:off x="7065468" y="4787900"/>
                <a:ext cx="571516"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9235" name="Text Box 30"/>
              <p:cNvSpPr txBox="1">
                <a:spLocks noChangeArrowheads="1"/>
              </p:cNvSpPr>
              <p:nvPr/>
            </p:nvSpPr>
            <p:spPr bwMode="auto">
              <a:xfrm>
                <a:off x="8720138" y="104775"/>
                <a:ext cx="282458"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73096" name="Rectangle 40"/>
              <p:cNvSpPr>
                <a:spLocks noChangeArrowheads="1"/>
              </p:cNvSpPr>
              <p:nvPr/>
            </p:nvSpPr>
            <p:spPr bwMode="auto">
              <a:xfrm>
                <a:off x="8102133" y="6438900"/>
                <a:ext cx="293678"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07</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2" name="Text Box 62"/>
              <p:cNvSpPr txBox="1">
                <a:spLocks noChangeArrowheads="1"/>
              </p:cNvSpPr>
              <p:nvPr/>
            </p:nvSpPr>
            <p:spPr bwMode="auto">
              <a:xfrm>
                <a:off x="-456316" y="842197"/>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iqjkuh</a:t>
                </a:r>
                <a:r>
                  <a:rPr lang="en-US" sz="7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p>
              <a:p>
                <a:pPr algn="ctr">
                  <a:spcBef>
                    <a:spcPts val="0"/>
                  </a:spcBef>
                  <a:defRPr/>
                </a:pPr>
                <a:r>
                  <a:rPr lang="en-US" sz="7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dgkuh</a:t>
                </a:r>
              </a:p>
            </p:txBody>
          </p:sp>
          <p:sp>
            <p:nvSpPr>
              <p:cNvPr id="23" name="Text Box 62"/>
              <p:cNvSpPr txBox="1">
                <a:spLocks noChangeArrowheads="1"/>
              </p:cNvSpPr>
              <p:nvPr/>
            </p:nvSpPr>
            <p:spPr bwMode="auto">
              <a:xfrm>
                <a:off x="5876489" y="704850"/>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u;h</a:t>
                </a:r>
                <a:r>
                  <a:rPr lang="en-US" sz="7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p>
              <a:p>
                <a:pPr algn="ctr">
                  <a:spcBef>
                    <a:spcPts val="0"/>
                  </a:spcBef>
                  <a:defRPr/>
                </a:pPr>
                <a:r>
                  <a:rPr lang="en-US" sz="7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dgkuh</a:t>
                </a:r>
              </a:p>
            </p:txBody>
          </p:sp>
        </p:grpSp>
        <p:sp>
          <p:nvSpPr>
            <p:cNvPr id="24" name="Rectangle 23"/>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25" name="Rectangle 11"/>
          <p:cNvSpPr>
            <a:spLocks noChangeArrowheads="1"/>
          </p:cNvSpPr>
          <p:nvPr/>
        </p:nvSpPr>
        <p:spPr bwMode="auto">
          <a:xfrm>
            <a:off x="3238500" y="6338884"/>
            <a:ext cx="8069208" cy="519116"/>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04958" y="104775"/>
            <a:ext cx="9348958" cy="6753225"/>
            <a:chOff x="-204958" y="104775"/>
            <a:chExt cx="9348958" cy="6753225"/>
          </a:xfrm>
        </p:grpSpPr>
        <p:sp>
          <p:nvSpPr>
            <p:cNvPr id="142344" name="Rectangle 8"/>
            <p:cNvSpPr>
              <a:spLocks noChangeArrowheads="1"/>
            </p:cNvSpPr>
            <p:nvPr/>
          </p:nvSpPr>
          <p:spPr bwMode="auto">
            <a:xfrm>
              <a:off x="2032000" y="4578350"/>
              <a:ext cx="817563"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१</a:t>
              </a:r>
              <a:endParaRPr lang="en-US" sz="2800" b="1" dirty="0">
                <a:solidFill>
                  <a:srgbClr val="FFFF00"/>
                </a:solidFill>
                <a:latin typeface="Kruti Dev 010" pitchFamily="2" charset="0"/>
                <a:ea typeface="+mn-ea"/>
              </a:endParaRPr>
            </a:p>
          </p:txBody>
        </p:sp>
        <p:sp>
          <p:nvSpPr>
            <p:cNvPr id="142345" name="Rectangle 9"/>
            <p:cNvSpPr>
              <a:spLocks noChangeArrowheads="1"/>
            </p:cNvSpPr>
            <p:nvPr/>
          </p:nvSpPr>
          <p:spPr bwMode="auto">
            <a:xfrm>
              <a:off x="2387600" y="3652838"/>
              <a:ext cx="817563" cy="582612"/>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२</a:t>
              </a:r>
              <a:endParaRPr lang="en-US" sz="3200" b="1" dirty="0">
                <a:solidFill>
                  <a:srgbClr val="FFFF00"/>
                </a:solidFill>
                <a:latin typeface="Kruti Dev 010" pitchFamily="2" charset="0"/>
                <a:ea typeface="+mn-ea"/>
              </a:endParaRPr>
            </a:p>
          </p:txBody>
        </p:sp>
        <p:sp>
          <p:nvSpPr>
            <p:cNvPr id="142346" name="Rectangle 10"/>
            <p:cNvSpPr>
              <a:spLocks noChangeArrowheads="1"/>
            </p:cNvSpPr>
            <p:nvPr/>
          </p:nvSpPr>
          <p:spPr bwMode="auto">
            <a:xfrm>
              <a:off x="3259138" y="2897188"/>
              <a:ext cx="817562" cy="582612"/>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३</a:t>
              </a:r>
              <a:endParaRPr lang="en-US" sz="3200" b="1" dirty="0">
                <a:solidFill>
                  <a:srgbClr val="FFFF00"/>
                </a:solidFill>
                <a:latin typeface="Kruti Dev 010" pitchFamily="2" charset="0"/>
                <a:ea typeface="+mn-ea"/>
              </a:endParaRPr>
            </a:p>
          </p:txBody>
        </p:sp>
        <p:sp>
          <p:nvSpPr>
            <p:cNvPr id="142347" name="Rectangle 11"/>
            <p:cNvSpPr>
              <a:spLocks noChangeArrowheads="1"/>
            </p:cNvSpPr>
            <p:nvPr/>
          </p:nvSpPr>
          <p:spPr bwMode="auto">
            <a:xfrm>
              <a:off x="4597400" y="2632075"/>
              <a:ext cx="817563"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४</a:t>
              </a:r>
              <a:endParaRPr lang="en-US" sz="3200" b="1" dirty="0">
                <a:solidFill>
                  <a:srgbClr val="FFFF00"/>
                </a:solidFill>
                <a:latin typeface="Kruti Dev 010" pitchFamily="2" charset="0"/>
                <a:ea typeface="+mn-ea"/>
              </a:endParaRPr>
            </a:p>
          </p:txBody>
        </p:sp>
        <p:sp>
          <p:nvSpPr>
            <p:cNvPr id="142348" name="Rectangle 12"/>
            <p:cNvSpPr>
              <a:spLocks noChangeArrowheads="1"/>
            </p:cNvSpPr>
            <p:nvPr/>
          </p:nvSpPr>
          <p:spPr bwMode="auto">
            <a:xfrm>
              <a:off x="5557838" y="2936875"/>
              <a:ext cx="817562"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५</a:t>
              </a:r>
              <a:endParaRPr lang="en-US" sz="3200" b="1" dirty="0">
                <a:solidFill>
                  <a:srgbClr val="FFFF00"/>
                </a:solidFill>
                <a:latin typeface="Kruti Dev 010" pitchFamily="2" charset="0"/>
                <a:ea typeface="+mn-ea"/>
              </a:endParaRPr>
            </a:p>
          </p:txBody>
        </p:sp>
        <p:sp>
          <p:nvSpPr>
            <p:cNvPr id="142349" name="Rectangle 13"/>
            <p:cNvSpPr>
              <a:spLocks noChangeArrowheads="1"/>
            </p:cNvSpPr>
            <p:nvPr/>
          </p:nvSpPr>
          <p:spPr bwMode="auto">
            <a:xfrm>
              <a:off x="6086475" y="3384550"/>
              <a:ext cx="817563" cy="582613"/>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६</a:t>
              </a:r>
              <a:endParaRPr lang="en-US" sz="3200" b="1" dirty="0">
                <a:solidFill>
                  <a:srgbClr val="FFFF00"/>
                </a:solidFill>
                <a:latin typeface="Kruti Dev 010" pitchFamily="2" charset="0"/>
                <a:ea typeface="+mn-ea"/>
              </a:endParaRPr>
            </a:p>
          </p:txBody>
        </p:sp>
        <p:sp>
          <p:nvSpPr>
            <p:cNvPr id="142350" name="Rectangle 14"/>
            <p:cNvSpPr>
              <a:spLocks noChangeArrowheads="1"/>
            </p:cNvSpPr>
            <p:nvPr/>
          </p:nvSpPr>
          <p:spPr bwMode="auto">
            <a:xfrm>
              <a:off x="6523038" y="4089400"/>
              <a:ext cx="817562"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७</a:t>
              </a:r>
              <a:endParaRPr lang="en-US" sz="3200" b="1" dirty="0">
                <a:solidFill>
                  <a:srgbClr val="FFFF00"/>
                </a:solidFill>
                <a:latin typeface="Kruti Dev 010" pitchFamily="2" charset="0"/>
                <a:ea typeface="+mn-ea"/>
              </a:endParaRPr>
            </a:p>
          </p:txBody>
        </p:sp>
        <p:sp>
          <p:nvSpPr>
            <p:cNvPr id="142351" name="Rectangle 15"/>
            <p:cNvSpPr>
              <a:spLocks noChangeArrowheads="1"/>
            </p:cNvSpPr>
            <p:nvPr/>
          </p:nvSpPr>
          <p:spPr bwMode="auto">
            <a:xfrm>
              <a:off x="7196138" y="4819650"/>
              <a:ext cx="817562"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८</a:t>
              </a:r>
              <a:endParaRPr lang="en-US" sz="3200" b="1" dirty="0">
                <a:solidFill>
                  <a:srgbClr val="FFFF00"/>
                </a:solidFill>
                <a:latin typeface="Kruti Dev 010" pitchFamily="2" charset="0"/>
                <a:ea typeface="+mn-ea"/>
              </a:endParaRPr>
            </a:p>
          </p:txBody>
        </p:sp>
        <p:sp>
          <p:nvSpPr>
            <p:cNvPr id="142352" name="Line 16"/>
            <p:cNvSpPr>
              <a:spLocks noChangeShapeType="1"/>
            </p:cNvSpPr>
            <p:nvPr/>
          </p:nvSpPr>
          <p:spPr bwMode="auto">
            <a:xfrm flipV="1">
              <a:off x="2212975" y="3271838"/>
              <a:ext cx="3417888" cy="1576387"/>
            </a:xfrm>
            <a:prstGeom prst="line">
              <a:avLst/>
            </a:prstGeom>
            <a:noFill/>
            <a:ln w="76200">
              <a:solidFill>
                <a:srgbClr val="F9A9B6"/>
              </a:solidFill>
              <a:round/>
              <a:headEnd type="triangle" w="med" len="med"/>
              <a:tailEnd type="triangle" w="med" len="me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2353" name="Line 17"/>
            <p:cNvSpPr>
              <a:spLocks noChangeShapeType="1"/>
            </p:cNvSpPr>
            <p:nvPr/>
          </p:nvSpPr>
          <p:spPr bwMode="auto">
            <a:xfrm flipV="1">
              <a:off x="2684463" y="3632200"/>
              <a:ext cx="3467100" cy="266700"/>
            </a:xfrm>
            <a:prstGeom prst="line">
              <a:avLst/>
            </a:prstGeom>
            <a:noFill/>
            <a:ln w="76200">
              <a:solidFill>
                <a:srgbClr val="FFFF00"/>
              </a:solidFill>
              <a:round/>
              <a:headEnd type="triangle" w="med" len="med"/>
              <a:tailEnd type="triangle" w="med" len="me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2354" name="Line 18"/>
            <p:cNvSpPr>
              <a:spLocks noChangeShapeType="1"/>
            </p:cNvSpPr>
            <p:nvPr/>
          </p:nvSpPr>
          <p:spPr bwMode="auto">
            <a:xfrm>
              <a:off x="3581400" y="3189288"/>
              <a:ext cx="2997200" cy="1092200"/>
            </a:xfrm>
            <a:prstGeom prst="line">
              <a:avLst/>
            </a:prstGeom>
            <a:noFill/>
            <a:ln w="76200">
              <a:solidFill>
                <a:srgbClr val="21ED11"/>
              </a:solidFill>
              <a:round/>
              <a:headEnd type="triangle" w="med" len="med"/>
              <a:tailEnd type="triangle" w="med" len="me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2355" name="Line 19"/>
            <p:cNvSpPr>
              <a:spLocks noChangeShapeType="1"/>
            </p:cNvSpPr>
            <p:nvPr/>
          </p:nvSpPr>
          <p:spPr bwMode="auto">
            <a:xfrm>
              <a:off x="4924425" y="3009900"/>
              <a:ext cx="2327275" cy="1978025"/>
            </a:xfrm>
            <a:prstGeom prst="line">
              <a:avLst/>
            </a:prstGeom>
            <a:noFill/>
            <a:ln w="76200">
              <a:solidFill>
                <a:schemeClr val="accent1"/>
              </a:solidFill>
              <a:round/>
              <a:headEnd type="triangle" w="med" len="med"/>
              <a:tailEnd type="triangle" w="med" len="me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0254" name="Text Box 23"/>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42369" name="Rectangle 33"/>
            <p:cNvSpPr>
              <a:spLocks noChangeArrowheads="1"/>
            </p:cNvSpPr>
            <p:nvPr/>
          </p:nvSpPr>
          <p:spPr bwMode="auto">
            <a:xfrm>
              <a:off x="8102600"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08</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10256" name="Text Box 34"/>
            <p:cNvSpPr txBox="1">
              <a:spLocks noChangeArrowheads="1"/>
            </p:cNvSpPr>
            <p:nvPr/>
          </p:nvSpPr>
          <p:spPr bwMode="auto">
            <a:xfrm>
              <a:off x="8532813" y="6399213"/>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4</a:t>
              </a:r>
            </a:p>
          </p:txBody>
        </p:sp>
        <p:sp>
          <p:nvSpPr>
            <p:cNvPr id="19" name="Text Box 62"/>
            <p:cNvSpPr txBox="1">
              <a:spLocks noChangeArrowheads="1"/>
            </p:cNvSpPr>
            <p:nvPr/>
          </p:nvSpPr>
          <p:spPr bwMode="auto">
            <a:xfrm>
              <a:off x="-204958" y="763369"/>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latin typeface="Kruti Dev 010" pitchFamily="2" charset="0"/>
                  <a:ea typeface="+mn-ea"/>
                </a:rPr>
                <a:t>iqjkuh</a:t>
              </a:r>
              <a:r>
                <a:rPr lang="en-US" sz="7200" b="1" dirty="0">
                  <a:ln>
                    <a:solidFill>
                      <a:srgbClr val="00FFFF"/>
                    </a:solidFill>
                  </a:ln>
                  <a:solidFill>
                    <a:srgbClr val="00FFFF"/>
                  </a:solidFill>
                  <a:latin typeface="Kruti Dev 010" pitchFamily="2" charset="0"/>
                  <a:ea typeface="+mn-ea"/>
                </a:rPr>
                <a:t> </a:t>
              </a:r>
            </a:p>
            <a:p>
              <a:pPr algn="ctr">
                <a:spcBef>
                  <a:spcPts val="0"/>
                </a:spcBef>
                <a:defRPr/>
              </a:pPr>
              <a:r>
                <a:rPr lang="en-US" sz="7200" b="1" dirty="0">
                  <a:ln>
                    <a:solidFill>
                      <a:srgbClr val="FFFF00"/>
                    </a:solidFill>
                  </a:ln>
                  <a:solidFill>
                    <a:srgbClr val="FFFF00"/>
                  </a:solidFill>
                  <a:latin typeface="Kruti Dev 010" pitchFamily="2" charset="0"/>
                  <a:ea typeface="+mn-ea"/>
                </a:rPr>
                <a:t>dgkuh</a:t>
              </a:r>
            </a:p>
          </p:txBody>
        </p:sp>
        <p:sp>
          <p:nvSpPr>
            <p:cNvPr id="20" name="Text Box 62"/>
            <p:cNvSpPr txBox="1">
              <a:spLocks noChangeArrowheads="1"/>
            </p:cNvSpPr>
            <p:nvPr/>
          </p:nvSpPr>
          <p:spPr bwMode="auto">
            <a:xfrm>
              <a:off x="5813425" y="704850"/>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latin typeface="Kruti Dev 010" pitchFamily="2" charset="0"/>
                  <a:ea typeface="+mn-ea"/>
                </a:rPr>
                <a:t>u;h</a:t>
              </a:r>
              <a:r>
                <a:rPr lang="en-US" sz="7200" b="1" dirty="0">
                  <a:ln>
                    <a:solidFill>
                      <a:srgbClr val="00FFFF"/>
                    </a:solidFill>
                  </a:ln>
                  <a:solidFill>
                    <a:srgbClr val="00FFFF"/>
                  </a:solidFill>
                  <a:latin typeface="Kruti Dev 010" pitchFamily="2" charset="0"/>
                  <a:ea typeface="+mn-ea"/>
                </a:rPr>
                <a:t> </a:t>
              </a:r>
            </a:p>
            <a:p>
              <a:pPr algn="ctr">
                <a:spcBef>
                  <a:spcPts val="0"/>
                </a:spcBef>
                <a:defRPr/>
              </a:pPr>
              <a:r>
                <a:rPr lang="en-US" sz="7200" b="1" dirty="0">
                  <a:ln>
                    <a:solidFill>
                      <a:srgbClr val="FFFF00"/>
                    </a:solidFill>
                  </a:ln>
                  <a:solidFill>
                    <a:srgbClr val="FFFF00"/>
                  </a:solidFill>
                  <a:latin typeface="Kruti Dev 010" pitchFamily="2" charset="0"/>
                  <a:ea typeface="+mn-ea"/>
                </a:rPr>
                <a:t>dgkuh</a:t>
              </a:r>
            </a:p>
          </p:txBody>
        </p:sp>
        <p:sp>
          <p:nvSpPr>
            <p:cNvPr id="21" name="Rectangle 20"/>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22" name="Rectangle 11"/>
          <p:cNvSpPr>
            <a:spLocks noChangeArrowheads="1"/>
          </p:cNvSpPr>
          <p:nvPr/>
        </p:nvSpPr>
        <p:spPr bwMode="auto">
          <a:xfrm>
            <a:off x="3238500" y="6338884"/>
            <a:ext cx="8069208" cy="519116"/>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219842" y="104775"/>
            <a:ext cx="11527550" cy="6753225"/>
            <a:chOff x="-219842" y="104775"/>
            <a:chExt cx="11527550" cy="6753225"/>
          </a:xfrm>
        </p:grpSpPr>
        <p:sp>
          <p:nvSpPr>
            <p:cNvPr id="143364" name="Rectangle 4"/>
            <p:cNvSpPr>
              <a:spLocks noChangeArrowheads="1"/>
            </p:cNvSpPr>
            <p:nvPr/>
          </p:nvSpPr>
          <p:spPr bwMode="auto">
            <a:xfrm>
              <a:off x="2032000" y="4578350"/>
              <a:ext cx="817563" cy="45878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400" b="1" dirty="0">
                  <a:solidFill>
                    <a:srgbClr val="FFFF00"/>
                  </a:solidFill>
                  <a:latin typeface="Kruti Dev 010" pitchFamily="2" charset="0"/>
                  <a:ea typeface="+mn-ea"/>
                  <a:cs typeface="Mangal"/>
                </a:rPr>
                <a:t>१</a:t>
              </a:r>
              <a:endParaRPr lang="en-US" sz="2400" b="1" dirty="0">
                <a:solidFill>
                  <a:srgbClr val="FFFF00"/>
                </a:solidFill>
                <a:latin typeface="Kruti Dev 010" pitchFamily="2" charset="0"/>
                <a:ea typeface="+mn-ea"/>
              </a:endParaRPr>
            </a:p>
          </p:txBody>
        </p:sp>
        <p:sp>
          <p:nvSpPr>
            <p:cNvPr id="143365" name="Rectangle 5"/>
            <p:cNvSpPr>
              <a:spLocks noChangeArrowheads="1"/>
            </p:cNvSpPr>
            <p:nvPr/>
          </p:nvSpPr>
          <p:spPr bwMode="auto">
            <a:xfrm>
              <a:off x="2387600" y="3652838"/>
              <a:ext cx="817563"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२</a:t>
              </a:r>
              <a:endParaRPr lang="en-US" sz="2800" b="1" dirty="0">
                <a:solidFill>
                  <a:srgbClr val="FFFF00"/>
                </a:solidFill>
                <a:latin typeface="Kruti Dev 010" pitchFamily="2" charset="0"/>
                <a:ea typeface="+mn-ea"/>
              </a:endParaRPr>
            </a:p>
          </p:txBody>
        </p:sp>
        <p:sp>
          <p:nvSpPr>
            <p:cNvPr id="143366" name="Rectangle 6"/>
            <p:cNvSpPr>
              <a:spLocks noChangeArrowheads="1"/>
            </p:cNvSpPr>
            <p:nvPr/>
          </p:nvSpPr>
          <p:spPr bwMode="auto">
            <a:xfrm>
              <a:off x="3259138" y="2897188"/>
              <a:ext cx="817562"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३</a:t>
              </a:r>
              <a:endParaRPr lang="en-US" sz="2800" b="1" dirty="0">
                <a:solidFill>
                  <a:srgbClr val="FFFF00"/>
                </a:solidFill>
                <a:latin typeface="Kruti Dev 010" pitchFamily="2" charset="0"/>
                <a:ea typeface="+mn-ea"/>
              </a:endParaRPr>
            </a:p>
          </p:txBody>
        </p:sp>
        <p:sp>
          <p:nvSpPr>
            <p:cNvPr id="143367" name="Rectangle 7"/>
            <p:cNvSpPr>
              <a:spLocks noChangeArrowheads="1"/>
            </p:cNvSpPr>
            <p:nvPr/>
          </p:nvSpPr>
          <p:spPr bwMode="auto">
            <a:xfrm>
              <a:off x="4597400" y="2632075"/>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४</a:t>
              </a:r>
              <a:endParaRPr lang="en-US" sz="2800" b="1" dirty="0">
                <a:solidFill>
                  <a:srgbClr val="FFFF00"/>
                </a:solidFill>
                <a:latin typeface="Kruti Dev 010" pitchFamily="2" charset="0"/>
                <a:ea typeface="+mn-ea"/>
              </a:endParaRPr>
            </a:p>
          </p:txBody>
        </p:sp>
        <p:sp>
          <p:nvSpPr>
            <p:cNvPr id="143368" name="Rectangle 8"/>
            <p:cNvSpPr>
              <a:spLocks noChangeArrowheads="1"/>
            </p:cNvSpPr>
            <p:nvPr/>
          </p:nvSpPr>
          <p:spPr bwMode="auto">
            <a:xfrm>
              <a:off x="5557838" y="2936875"/>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५</a:t>
              </a:r>
              <a:endParaRPr lang="en-US" sz="2800" b="1" dirty="0">
                <a:solidFill>
                  <a:srgbClr val="FFFF00"/>
                </a:solidFill>
                <a:latin typeface="Kruti Dev 010" pitchFamily="2" charset="0"/>
                <a:ea typeface="+mn-ea"/>
              </a:endParaRPr>
            </a:p>
          </p:txBody>
        </p:sp>
        <p:sp>
          <p:nvSpPr>
            <p:cNvPr id="143369" name="Rectangle 9"/>
            <p:cNvSpPr>
              <a:spLocks noChangeArrowheads="1"/>
            </p:cNvSpPr>
            <p:nvPr/>
          </p:nvSpPr>
          <p:spPr bwMode="auto">
            <a:xfrm>
              <a:off x="6086475" y="3384550"/>
              <a:ext cx="817563" cy="515938"/>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x-none" sz="2800" b="1" dirty="0">
                  <a:solidFill>
                    <a:srgbClr val="FFFF00"/>
                  </a:solidFill>
                  <a:latin typeface="Kruti Dev 010" pitchFamily="2" charset="0"/>
                  <a:ea typeface="+mn-ea"/>
                  <a:cs typeface="Mangal"/>
                </a:rPr>
                <a:t>६</a:t>
              </a:r>
              <a:endParaRPr lang="en-US" sz="2800" b="1" dirty="0">
                <a:solidFill>
                  <a:srgbClr val="FFFF00"/>
                </a:solidFill>
                <a:latin typeface="Kruti Dev 010" pitchFamily="2" charset="0"/>
                <a:ea typeface="+mn-ea"/>
              </a:endParaRPr>
            </a:p>
          </p:txBody>
        </p:sp>
        <p:sp>
          <p:nvSpPr>
            <p:cNvPr id="143370" name="Rectangle 10"/>
            <p:cNvSpPr>
              <a:spLocks noChangeArrowheads="1"/>
            </p:cNvSpPr>
            <p:nvPr/>
          </p:nvSpPr>
          <p:spPr bwMode="auto">
            <a:xfrm>
              <a:off x="6523038" y="4089400"/>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७</a:t>
              </a:r>
              <a:endParaRPr lang="en-US" sz="2800" b="1" dirty="0">
                <a:solidFill>
                  <a:srgbClr val="FFFF00"/>
                </a:solidFill>
                <a:latin typeface="Kruti Dev 010" pitchFamily="2" charset="0"/>
                <a:ea typeface="+mn-ea"/>
              </a:endParaRPr>
            </a:p>
          </p:txBody>
        </p:sp>
        <p:sp>
          <p:nvSpPr>
            <p:cNvPr id="143371" name="Rectangle 11"/>
            <p:cNvSpPr>
              <a:spLocks noChangeArrowheads="1"/>
            </p:cNvSpPr>
            <p:nvPr/>
          </p:nvSpPr>
          <p:spPr bwMode="auto">
            <a:xfrm>
              <a:off x="7196138" y="4819650"/>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८</a:t>
              </a:r>
              <a:endParaRPr lang="en-US" sz="2800" b="1" dirty="0">
                <a:solidFill>
                  <a:srgbClr val="FFFF00"/>
                </a:solidFill>
                <a:latin typeface="Kruti Dev 010" pitchFamily="2" charset="0"/>
                <a:ea typeface="+mn-ea"/>
              </a:endParaRPr>
            </a:p>
          </p:txBody>
        </p:sp>
        <p:grpSp>
          <p:nvGrpSpPr>
            <p:cNvPr id="2" name="Group 16"/>
            <p:cNvGrpSpPr>
              <a:grpSpLocks/>
            </p:cNvGrpSpPr>
            <p:nvPr/>
          </p:nvGrpSpPr>
          <p:grpSpPr bwMode="auto">
            <a:xfrm>
              <a:off x="1866900" y="2924175"/>
              <a:ext cx="4125913" cy="2095500"/>
              <a:chOff x="1133" y="1842"/>
              <a:chExt cx="2599" cy="1320"/>
            </a:xfrm>
          </p:grpSpPr>
          <p:sp>
            <p:nvSpPr>
              <p:cNvPr id="143377" name="Oval 17"/>
              <p:cNvSpPr>
                <a:spLocks noChangeArrowheads="1"/>
              </p:cNvSpPr>
              <p:nvPr/>
            </p:nvSpPr>
            <p:spPr bwMode="auto">
              <a:xfrm>
                <a:off x="1133" y="2863"/>
                <a:ext cx="362" cy="299"/>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3378" name="Oval 18"/>
              <p:cNvSpPr>
                <a:spLocks noChangeArrowheads="1"/>
              </p:cNvSpPr>
              <p:nvPr/>
            </p:nvSpPr>
            <p:spPr bwMode="auto">
              <a:xfrm>
                <a:off x="3370" y="1842"/>
                <a:ext cx="362" cy="299"/>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3379" name="Line 19"/>
              <p:cNvSpPr>
                <a:spLocks noChangeShapeType="1"/>
              </p:cNvSpPr>
              <p:nvPr/>
            </p:nvSpPr>
            <p:spPr bwMode="auto">
              <a:xfrm flipV="1">
                <a:off x="1478" y="2060"/>
                <a:ext cx="1924" cy="882"/>
              </a:xfrm>
              <a:prstGeom prst="lin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sp>
          <p:nvSpPr>
            <p:cNvPr id="11275" name="Line 30"/>
            <p:cNvSpPr>
              <a:spLocks noChangeShapeType="1"/>
            </p:cNvSpPr>
            <p:nvPr/>
          </p:nvSpPr>
          <p:spPr bwMode="auto">
            <a:xfrm>
              <a:off x="2133600" y="5108575"/>
              <a:ext cx="1541463" cy="112713"/>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1276" name="Line 34"/>
            <p:cNvSpPr>
              <a:spLocks noChangeShapeType="1"/>
            </p:cNvSpPr>
            <p:nvPr/>
          </p:nvSpPr>
          <p:spPr bwMode="auto">
            <a:xfrm flipH="1">
              <a:off x="4886325" y="3287713"/>
              <a:ext cx="938213" cy="138906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3374" name="Oval 14"/>
            <p:cNvSpPr>
              <a:spLocks noChangeArrowheads="1"/>
            </p:cNvSpPr>
            <p:nvPr/>
          </p:nvSpPr>
          <p:spPr bwMode="auto">
            <a:xfrm>
              <a:off x="2295525" y="4730750"/>
              <a:ext cx="1135063" cy="592138"/>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3375" name="Oval 15"/>
            <p:cNvSpPr>
              <a:spLocks noChangeArrowheads="1"/>
            </p:cNvSpPr>
            <p:nvPr/>
          </p:nvSpPr>
          <p:spPr bwMode="auto">
            <a:xfrm rot="-3140449">
              <a:off x="4561681" y="3598069"/>
              <a:ext cx="1330325" cy="592138"/>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3408" name="AutoShape 48"/>
            <p:cNvSpPr>
              <a:spLocks noChangeArrowheads="1"/>
            </p:cNvSpPr>
            <p:nvPr/>
          </p:nvSpPr>
          <p:spPr bwMode="auto">
            <a:xfrm rot="-499845">
              <a:off x="2982913" y="3863975"/>
              <a:ext cx="2927350" cy="2632075"/>
            </a:xfrm>
            <a:custGeom>
              <a:avLst/>
              <a:gdLst>
                <a:gd name="T0" fmla="*/ 1464353 w 21600"/>
                <a:gd name="T1" fmla="*/ 0 h 21600"/>
                <a:gd name="T2" fmla="*/ 184992 w 21600"/>
                <a:gd name="T3" fmla="*/ 1315916 h 21600"/>
                <a:gd name="T4" fmla="*/ 1464217 w 21600"/>
                <a:gd name="T5" fmla="*/ 333031 h 21600"/>
                <a:gd name="T6" fmla="*/ 3293133 w 21600"/>
                <a:gd name="T7" fmla="*/ 1317622 h 21600"/>
                <a:gd name="T8" fmla="*/ 2741545 w 21600"/>
                <a:gd name="T9" fmla="*/ 1812720 h 21600"/>
                <a:gd name="T10" fmla="*/ 2190905 w 21600"/>
                <a:gd name="T11" fmla="*/ 1316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66" y="10807"/>
                  </a:moveTo>
                  <a:cubicBezTo>
                    <a:pt x="18866" y="10805"/>
                    <a:pt x="18867" y="10802"/>
                    <a:pt x="18867" y="10800"/>
                  </a:cubicBezTo>
                  <a:cubicBezTo>
                    <a:pt x="18867" y="6344"/>
                    <a:pt x="15255" y="2733"/>
                    <a:pt x="10800" y="2733"/>
                  </a:cubicBezTo>
                  <a:cubicBezTo>
                    <a:pt x="6344" y="2733"/>
                    <a:pt x="2733" y="6344"/>
                    <a:pt x="2733" y="10800"/>
                  </a:cubicBezTo>
                  <a:lnTo>
                    <a:pt x="-1" y="10799"/>
                  </a:lnTo>
                  <a:cubicBezTo>
                    <a:pt x="0" y="4835"/>
                    <a:pt x="4835" y="0"/>
                    <a:pt x="10800" y="0"/>
                  </a:cubicBezTo>
                  <a:cubicBezTo>
                    <a:pt x="16764" y="0"/>
                    <a:pt x="21600" y="4835"/>
                    <a:pt x="21600" y="10800"/>
                  </a:cubicBezTo>
                  <a:cubicBezTo>
                    <a:pt x="21600" y="10803"/>
                    <a:pt x="21599" y="10807"/>
                    <a:pt x="21599" y="10810"/>
                  </a:cubicBezTo>
                  <a:lnTo>
                    <a:pt x="24299" y="10813"/>
                  </a:lnTo>
                  <a:lnTo>
                    <a:pt x="20229" y="14876"/>
                  </a:lnTo>
                  <a:lnTo>
                    <a:pt x="16166" y="10805"/>
                  </a:lnTo>
                  <a:lnTo>
                    <a:pt x="18866" y="10807"/>
                  </a:lnTo>
                  <a:close/>
                </a:path>
              </a:pathLst>
            </a:custGeom>
            <a:gradFill rotWithShape="0">
              <a:gsLst>
                <a:gs pos="0">
                  <a:srgbClr val="000000"/>
                </a:gs>
                <a:gs pos="50000">
                  <a:srgbClr val="FEF800"/>
                </a:gs>
                <a:gs pos="100000">
                  <a:srgbClr val="000000"/>
                </a:gs>
              </a:gsLst>
              <a:lin ang="0" scaled="1"/>
            </a:gradFill>
            <a:ln w="12700">
              <a:solidFill>
                <a:schemeClr val="tx1"/>
              </a:solidFill>
              <a:miter lim="800000"/>
              <a:headEnd/>
              <a:tailEnd/>
            </a:ln>
            <a:effectLst>
              <a:outerShdw dist="89803" dir="2700000" algn="ctr" rotWithShape="0">
                <a:srgbClr val="000000">
                  <a:alpha val="74997"/>
                </a:srgbClr>
              </a:outerShdw>
            </a:effectLst>
          </p:spPr>
          <p:txBody>
            <a:bodyPr wrap="none" anchor="ctr"/>
            <a:lstStyle/>
            <a:p>
              <a:pPr>
                <a:defRPr/>
              </a:pPr>
              <a:endParaRPr lang="x-none">
                <a:latin typeface="Kruti Dev 010" pitchFamily="2" charset="0"/>
                <a:ea typeface="ＭＳ Ｐゴシック" pitchFamily="-84" charset="-128"/>
              </a:endParaRPr>
            </a:p>
          </p:txBody>
        </p:sp>
        <p:sp>
          <p:nvSpPr>
            <p:cNvPr id="11280" name="Text Box 49"/>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43419" name="Rectangle 59"/>
            <p:cNvSpPr>
              <a:spLocks noChangeArrowheads="1"/>
            </p:cNvSpPr>
            <p:nvPr/>
          </p:nvSpPr>
          <p:spPr bwMode="auto">
            <a:xfrm>
              <a:off x="8102600"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09</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11282" name="Text Box 60"/>
            <p:cNvSpPr txBox="1">
              <a:spLocks noChangeArrowheads="1"/>
            </p:cNvSpPr>
            <p:nvPr/>
          </p:nvSpPr>
          <p:spPr bwMode="auto">
            <a:xfrm>
              <a:off x="8529638" y="6399213"/>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3</a:t>
              </a:r>
            </a:p>
          </p:txBody>
        </p:sp>
        <p:sp>
          <p:nvSpPr>
            <p:cNvPr id="143421" name="Text Box 61"/>
            <p:cNvSpPr txBox="1">
              <a:spLocks noChangeArrowheads="1"/>
            </p:cNvSpPr>
            <p:nvPr/>
          </p:nvSpPr>
          <p:spPr bwMode="auto">
            <a:xfrm>
              <a:off x="466286" y="5405601"/>
              <a:ext cx="8259763" cy="1107996"/>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sz="6600" b="1" i="1" dirty="0">
                  <a:ln>
                    <a:solidFill>
                      <a:srgbClr val="FFFF00"/>
                    </a:solidFill>
                  </a:ln>
                  <a:solidFill>
                    <a:srgbClr val="FEF800"/>
                  </a:solidFill>
                  <a:latin typeface="Kruti Dev 010" pitchFamily="2" charset="0"/>
                  <a:ea typeface="+mn-ea"/>
                </a:rPr>
                <a:t>izkjafHkd nLrkost izek.k</a:t>
              </a:r>
            </a:p>
          </p:txBody>
        </p:sp>
        <p:sp>
          <p:nvSpPr>
            <p:cNvPr id="27" name="Text Box 62"/>
            <p:cNvSpPr txBox="1">
              <a:spLocks noChangeArrowheads="1"/>
            </p:cNvSpPr>
            <p:nvPr/>
          </p:nvSpPr>
          <p:spPr bwMode="auto">
            <a:xfrm>
              <a:off x="-219842" y="747604"/>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latin typeface="Kruti Dev 010" pitchFamily="2" charset="0"/>
                  <a:ea typeface="+mn-ea"/>
                </a:rPr>
                <a:t>iqjkuh</a:t>
              </a:r>
              <a:r>
                <a:rPr lang="en-US" sz="7200" b="1" dirty="0">
                  <a:ln>
                    <a:solidFill>
                      <a:srgbClr val="00FFFF"/>
                    </a:solidFill>
                  </a:ln>
                  <a:solidFill>
                    <a:srgbClr val="00FFFF"/>
                  </a:solidFill>
                  <a:latin typeface="Kruti Dev 010" pitchFamily="2" charset="0"/>
                  <a:ea typeface="+mn-ea"/>
                </a:rPr>
                <a:t> </a:t>
              </a:r>
            </a:p>
            <a:p>
              <a:pPr algn="ctr">
                <a:spcBef>
                  <a:spcPts val="0"/>
                </a:spcBef>
                <a:defRPr/>
              </a:pPr>
              <a:r>
                <a:rPr lang="en-US" sz="7200" b="1" dirty="0">
                  <a:ln>
                    <a:solidFill>
                      <a:srgbClr val="FFFF00"/>
                    </a:solidFill>
                  </a:ln>
                  <a:solidFill>
                    <a:srgbClr val="FFFF00"/>
                  </a:solidFill>
                  <a:latin typeface="Kruti Dev 010" pitchFamily="2" charset="0"/>
                  <a:ea typeface="+mn-ea"/>
                </a:rPr>
                <a:t>dgkuh</a:t>
              </a:r>
            </a:p>
          </p:txBody>
        </p:sp>
        <p:sp>
          <p:nvSpPr>
            <p:cNvPr id="28" name="Text Box 62"/>
            <p:cNvSpPr txBox="1">
              <a:spLocks noChangeArrowheads="1"/>
            </p:cNvSpPr>
            <p:nvPr/>
          </p:nvSpPr>
          <p:spPr bwMode="auto">
            <a:xfrm>
              <a:off x="5813425" y="704850"/>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latin typeface="Kruti Dev 010" pitchFamily="2" charset="0"/>
                  <a:ea typeface="+mn-ea"/>
                </a:rPr>
                <a:t>u;h</a:t>
              </a:r>
              <a:r>
                <a:rPr lang="en-US" sz="7200" b="1" dirty="0">
                  <a:ln>
                    <a:solidFill>
                      <a:srgbClr val="00FFFF"/>
                    </a:solidFill>
                  </a:ln>
                  <a:solidFill>
                    <a:srgbClr val="00FFFF"/>
                  </a:solidFill>
                  <a:latin typeface="Kruti Dev 010" pitchFamily="2" charset="0"/>
                  <a:ea typeface="+mn-ea"/>
                </a:rPr>
                <a:t> </a:t>
              </a:r>
            </a:p>
            <a:p>
              <a:pPr algn="ctr">
                <a:spcBef>
                  <a:spcPts val="0"/>
                </a:spcBef>
                <a:defRPr/>
              </a:pPr>
              <a:r>
                <a:rPr lang="en-US" sz="7200" b="1" dirty="0">
                  <a:ln>
                    <a:solidFill>
                      <a:srgbClr val="FFFF00"/>
                    </a:solidFill>
                  </a:ln>
                  <a:solidFill>
                    <a:srgbClr val="FFFF00"/>
                  </a:solidFill>
                  <a:latin typeface="Kruti Dev 010" pitchFamily="2" charset="0"/>
                  <a:ea typeface="+mn-ea"/>
                </a:rPr>
                <a:t>dgkuh</a:t>
              </a:r>
            </a:p>
          </p:txBody>
        </p:sp>
        <p:sp>
          <p:nvSpPr>
            <p:cNvPr id="29" name="Rectangle 56"/>
            <p:cNvSpPr>
              <a:spLocks noChangeArrowheads="1"/>
            </p:cNvSpPr>
            <p:nvPr/>
          </p:nvSpPr>
          <p:spPr bwMode="auto">
            <a:xfrm rot="18254599">
              <a:off x="4614863" y="3203576"/>
              <a:ext cx="1939925" cy="45878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400" b="1" dirty="0">
                  <a:ln>
                    <a:solidFill>
                      <a:srgbClr val="FFFF00"/>
                    </a:solidFill>
                  </a:ln>
                  <a:solidFill>
                    <a:srgbClr val="FFFF00"/>
                  </a:solidFill>
                  <a:latin typeface="Kruti Dev 010" pitchFamily="2" charset="0"/>
                  <a:ea typeface="+mn-ea"/>
                </a:rPr>
                <a:t> lqlekpkj</a:t>
              </a:r>
            </a:p>
          </p:txBody>
        </p:sp>
        <p:sp>
          <p:nvSpPr>
            <p:cNvPr id="30" name="Rectangle 55"/>
            <p:cNvSpPr>
              <a:spLocks noChangeArrowheads="1"/>
            </p:cNvSpPr>
            <p:nvPr/>
          </p:nvSpPr>
          <p:spPr bwMode="auto">
            <a:xfrm rot="240000">
              <a:off x="2470586" y="4805363"/>
              <a:ext cx="796925" cy="45878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400" b="1" dirty="0">
                  <a:ln>
                    <a:solidFill>
                      <a:srgbClr val="FFFF00"/>
                    </a:solidFill>
                  </a:ln>
                  <a:solidFill>
                    <a:srgbClr val="FFFF00"/>
                  </a:solidFill>
                  <a:latin typeface="Kruti Dev 010" pitchFamily="2" charset="0"/>
                  <a:ea typeface="+mn-ea"/>
                </a:rPr>
                <a:t>fu;e</a:t>
              </a:r>
            </a:p>
          </p:txBody>
        </p:sp>
        <p:sp>
          <p:nvSpPr>
            <p:cNvPr id="31" name="Rectangle 30"/>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sp>
          <p:nvSpPr>
            <p:cNvPr id="32"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pitchFamily="-108"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pitchFamily="-108" charset="0"/>
          </a:defRPr>
        </a:defPPr>
      </a:lstStyle>
    </a:lnDef>
  </a:objectDefaults>
  <a:extraClrSchemeLst>
    <a:extraClrScheme>
      <a:clrScheme name="1_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8567</TotalTime>
  <Pages>20</Pages>
  <Words>4853</Words>
  <Application>Microsoft Macintosh PowerPoint</Application>
  <PresentationFormat>On-screen Show (4:3)</PresentationFormat>
  <Paragraphs>1291</Paragraphs>
  <Slides>43</Slides>
  <Notes>43</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untitled 1</vt:lpstr>
      <vt:lpstr>1_untitled 1</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Bible…Basically link at BibleStudyDownloads.org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JOHN FRYMAN</dc:creator>
  <cp:keywords/>
  <dc:description/>
  <cp:lastModifiedBy>Rick Griffith</cp:lastModifiedBy>
  <cp:revision>595</cp:revision>
  <cp:lastPrinted>1999-05-13T17:03:44Z</cp:lastPrinted>
  <dcterms:created xsi:type="dcterms:W3CDTF">2008-07-10T02:59:47Z</dcterms:created>
  <dcterms:modified xsi:type="dcterms:W3CDTF">2016-12-24T02:21:41Z</dcterms:modified>
</cp:coreProperties>
</file>